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9.xml" ContentType="application/inkml+xml"/>
  <Override PartName="/ppt/ink/ink10.xml" ContentType="application/inkml+xml"/>
  <Override PartName="/ppt/ink/ink8.xml" ContentType="application/inkml+xml"/>
  <Override PartName="/ppt/ink/ink11.xml" ContentType="application/inkml+xml"/>
  <Override PartName="/ppt/ink/ink12.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handoutMasterIdLst>
    <p:handoutMasterId r:id="rId17"/>
  </p:handoutMasterIdLst>
  <p:sldIdLst>
    <p:sldId id="276" r:id="rId4"/>
    <p:sldId id="277" r:id="rId5"/>
    <p:sldId id="290" r:id="rId6"/>
    <p:sldId id="257" r:id="rId7"/>
    <p:sldId id="291" r:id="rId8"/>
    <p:sldId id="292" r:id="rId9"/>
    <p:sldId id="282" r:id="rId10"/>
    <p:sldId id="283" r:id="rId11"/>
    <p:sldId id="284" r:id="rId12"/>
    <p:sldId id="295" r:id="rId13"/>
    <p:sldId id="294" r:id="rId14"/>
    <p:sldId id="293"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ley, Stacy" initials="RS" lastIdx="9" clrIdx="0">
    <p:extLst>
      <p:ext uri="{19B8F6BF-5375-455C-9EA6-DF929625EA0E}">
        <p15:presenceInfo xmlns:p15="http://schemas.microsoft.com/office/powerpoint/2012/main" userId="S-1-5-21-875307091-1858295488-1846952604-5774" providerId="AD"/>
      </p:ext>
    </p:extLst>
  </p:cmAuthor>
  <p:cmAuthor id="2" name="Wright, Evan" initials="WE" lastIdx="7" clrIdx="1">
    <p:extLst>
      <p:ext uri="{19B8F6BF-5375-455C-9EA6-DF929625EA0E}">
        <p15:presenceInfo xmlns:p15="http://schemas.microsoft.com/office/powerpoint/2012/main" userId="S-1-5-21-875307091-1858295488-1846952604-109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EF51D-F5A4-484B-9B5B-3AA2BEB4D55B}" v="34" dt="2022-10-07T02:39:38.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94249" autoAdjust="0"/>
  </p:normalViewPr>
  <p:slideViewPr>
    <p:cSldViewPr>
      <p:cViewPr varScale="1">
        <p:scale>
          <a:sx n="100" d="100"/>
          <a:sy n="100" d="100"/>
        </p:scale>
        <p:origin x="828"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59" d="100"/>
          <a:sy n="59" d="100"/>
        </p:scale>
        <p:origin x="300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E3A79-6C5F-4F41-8D10-E82F7F8D25E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19C3A93-C847-435D-83B1-54D8EB31D9B7}">
      <dgm:prSet/>
      <dgm:spPr/>
      <dgm:t>
        <a:bodyPr/>
        <a:lstStyle/>
        <a:p>
          <a:r>
            <a:rPr lang="en-US"/>
            <a:t>Aberdeen Edgewood Silver Chapter                    Aberdeen, MD</a:t>
          </a:r>
        </a:p>
      </dgm:t>
    </dgm:pt>
    <dgm:pt modelId="{BDAB77F3-C6E4-4D77-8675-9C75AF797D98}" type="parTrans" cxnId="{86029444-6E6D-41DC-99C0-D527886FBF86}">
      <dgm:prSet/>
      <dgm:spPr/>
      <dgm:t>
        <a:bodyPr/>
        <a:lstStyle/>
        <a:p>
          <a:endParaRPr lang="en-US"/>
        </a:p>
      </dgm:t>
    </dgm:pt>
    <dgm:pt modelId="{2FD8BBE2-176F-4EAC-B19C-A5EBBD56DA6E}" type="sibTrans" cxnId="{86029444-6E6D-41DC-99C0-D527886FBF86}">
      <dgm:prSet/>
      <dgm:spPr/>
      <dgm:t>
        <a:bodyPr/>
        <a:lstStyle/>
        <a:p>
          <a:endParaRPr lang="en-US"/>
        </a:p>
      </dgm:t>
    </dgm:pt>
    <dgm:pt modelId="{F93E7C20-C31A-4040-9D2F-ABC3F967B582}">
      <dgm:prSet/>
      <dgm:spPr/>
      <dgm:t>
        <a:bodyPr/>
        <a:lstStyle/>
        <a:p>
          <a:r>
            <a:rPr lang="en-US"/>
            <a:t>Arlington Hall Minuteman Silver Chapter           Arlington, VA</a:t>
          </a:r>
        </a:p>
      </dgm:t>
    </dgm:pt>
    <dgm:pt modelId="{5AF9CBEA-AFEB-4C47-8DC3-79A72CDF882B}" type="parTrans" cxnId="{7DC90FD0-7BA9-4B34-BD29-81D1C11C67D7}">
      <dgm:prSet/>
      <dgm:spPr/>
      <dgm:t>
        <a:bodyPr/>
        <a:lstStyle/>
        <a:p>
          <a:endParaRPr lang="en-US"/>
        </a:p>
      </dgm:t>
    </dgm:pt>
    <dgm:pt modelId="{5A631E77-018D-42A3-BCA8-D4A3F749BC24}" type="sibTrans" cxnId="{7DC90FD0-7BA9-4B34-BD29-81D1C11C67D7}">
      <dgm:prSet/>
      <dgm:spPr/>
      <dgm:t>
        <a:bodyPr/>
        <a:lstStyle/>
        <a:p>
          <a:endParaRPr lang="en-US"/>
        </a:p>
      </dgm:t>
    </dgm:pt>
    <dgm:pt modelId="{15C22320-5AB4-4305-B5FF-7792603E98C7}">
      <dgm:prSet/>
      <dgm:spPr/>
      <dgm:t>
        <a:bodyPr/>
        <a:lstStyle/>
        <a:p>
          <a:r>
            <a:rPr lang="en-US" dirty="0"/>
            <a:t>Charter Oak Chapter                                              Hartford, CT</a:t>
          </a:r>
        </a:p>
      </dgm:t>
    </dgm:pt>
    <dgm:pt modelId="{361B7338-AA65-4D99-B9E5-290C3BA85A8A}" type="parTrans" cxnId="{FF45B94E-44FB-4D1A-B915-874E4DA38ACB}">
      <dgm:prSet/>
      <dgm:spPr/>
      <dgm:t>
        <a:bodyPr/>
        <a:lstStyle/>
        <a:p>
          <a:endParaRPr lang="en-US"/>
        </a:p>
      </dgm:t>
    </dgm:pt>
    <dgm:pt modelId="{F3F67CAD-288A-489B-BFBB-D695C3D8439E}" type="sibTrans" cxnId="{FF45B94E-44FB-4D1A-B915-874E4DA38ACB}">
      <dgm:prSet/>
      <dgm:spPr/>
      <dgm:t>
        <a:bodyPr/>
        <a:lstStyle/>
        <a:p>
          <a:endParaRPr lang="en-US"/>
        </a:p>
      </dgm:t>
    </dgm:pt>
    <dgm:pt modelId="{773F827E-0A5F-4292-A753-2F6A8866F006}">
      <dgm:prSet/>
      <dgm:spPr/>
      <dgm:t>
        <a:bodyPr/>
        <a:lstStyle/>
        <a:p>
          <a:r>
            <a:rPr lang="en-US" dirty="0"/>
            <a:t>Crater Chapter                                                         Fort Lee, VA</a:t>
          </a:r>
        </a:p>
      </dgm:t>
    </dgm:pt>
    <dgm:pt modelId="{C84BA236-C752-44D0-ACE0-09811EA370C2}" type="parTrans" cxnId="{52D96616-2048-4E8A-8748-A521CED20791}">
      <dgm:prSet/>
      <dgm:spPr/>
      <dgm:t>
        <a:bodyPr/>
        <a:lstStyle/>
        <a:p>
          <a:endParaRPr lang="en-US"/>
        </a:p>
      </dgm:t>
    </dgm:pt>
    <dgm:pt modelId="{965CFCE0-FBB2-4784-952B-6177EEB53F8D}" type="sibTrans" cxnId="{52D96616-2048-4E8A-8748-A521CED20791}">
      <dgm:prSet/>
      <dgm:spPr/>
      <dgm:t>
        <a:bodyPr/>
        <a:lstStyle/>
        <a:p>
          <a:endParaRPr lang="en-US"/>
        </a:p>
      </dgm:t>
    </dgm:pt>
    <dgm:pt modelId="{D473288E-E9BD-45B1-BC79-F15F00F2911C}">
      <dgm:prSet/>
      <dgm:spPr/>
      <dgm:t>
        <a:bodyPr/>
        <a:lstStyle/>
        <a:p>
          <a:r>
            <a:rPr lang="en-US"/>
            <a:t>First State Chapter	                                                Smyrna, DE</a:t>
          </a:r>
        </a:p>
      </dgm:t>
    </dgm:pt>
    <dgm:pt modelId="{67B65646-0B55-4685-AF8B-99D44CDE1CF6}" type="parTrans" cxnId="{A131899C-D2EC-4F42-937D-2E7036CB4550}">
      <dgm:prSet/>
      <dgm:spPr/>
      <dgm:t>
        <a:bodyPr/>
        <a:lstStyle/>
        <a:p>
          <a:endParaRPr lang="en-US"/>
        </a:p>
      </dgm:t>
    </dgm:pt>
    <dgm:pt modelId="{E0501BA7-06BA-4385-A07E-36BA3CD3AF1B}" type="sibTrans" cxnId="{A131899C-D2EC-4F42-937D-2E7036CB4550}">
      <dgm:prSet/>
      <dgm:spPr/>
      <dgm:t>
        <a:bodyPr/>
        <a:lstStyle/>
        <a:p>
          <a:endParaRPr lang="en-US"/>
        </a:p>
      </dgm:t>
    </dgm:pt>
    <dgm:pt modelId="{06C65E34-69F2-448C-9F08-F9B5B35BC355}">
      <dgm:prSet/>
      <dgm:spPr/>
      <dgm:t>
        <a:bodyPr/>
        <a:lstStyle/>
        <a:p>
          <a:r>
            <a:rPr lang="en-US"/>
            <a:t>Fort Dix Doughboy Chapter                                   Joint Base McGuire-Dix-Lakehurst, NJ  </a:t>
          </a:r>
        </a:p>
      </dgm:t>
    </dgm:pt>
    <dgm:pt modelId="{2B3F057A-4DEA-48E1-83A4-E793D24D7C1C}" type="parTrans" cxnId="{237E9F69-07CB-4031-8B03-76F1A88D1B2F}">
      <dgm:prSet/>
      <dgm:spPr/>
      <dgm:t>
        <a:bodyPr/>
        <a:lstStyle/>
        <a:p>
          <a:endParaRPr lang="en-US"/>
        </a:p>
      </dgm:t>
    </dgm:pt>
    <dgm:pt modelId="{D5A01555-4B19-4C23-BA50-6F4722583B01}" type="sibTrans" cxnId="{237E9F69-07CB-4031-8B03-76F1A88D1B2F}">
      <dgm:prSet/>
      <dgm:spPr/>
      <dgm:t>
        <a:bodyPr/>
        <a:lstStyle/>
        <a:p>
          <a:endParaRPr lang="en-US"/>
        </a:p>
      </dgm:t>
    </dgm:pt>
    <dgm:pt modelId="{712CB36D-EFFF-428E-B357-7B9C01FDB172}">
      <dgm:prSet/>
      <dgm:spPr/>
      <dgm:t>
        <a:bodyPr/>
        <a:lstStyle/>
        <a:p>
          <a:r>
            <a:rPr lang="en-US"/>
            <a:t>Hampton Roads Chapter                                        Fort Eustis/Hampton, VA</a:t>
          </a:r>
        </a:p>
      </dgm:t>
    </dgm:pt>
    <dgm:pt modelId="{026F3D50-AFCA-427C-89BB-DC46F46D8DCC}" type="parTrans" cxnId="{6354EC45-215C-47F3-9354-23CD5A4D28C9}">
      <dgm:prSet/>
      <dgm:spPr/>
      <dgm:t>
        <a:bodyPr/>
        <a:lstStyle/>
        <a:p>
          <a:endParaRPr lang="en-US"/>
        </a:p>
      </dgm:t>
    </dgm:pt>
    <dgm:pt modelId="{4B367F2D-2FD5-4390-8000-21F78C2E96B0}" type="sibTrans" cxnId="{6354EC45-215C-47F3-9354-23CD5A4D28C9}">
      <dgm:prSet/>
      <dgm:spPr/>
      <dgm:t>
        <a:bodyPr/>
        <a:lstStyle/>
        <a:p>
          <a:endParaRPr lang="en-US"/>
        </a:p>
      </dgm:t>
    </dgm:pt>
    <dgm:pt modelId="{14F65636-66E2-4D74-B84C-68192C1C585F}">
      <dgm:prSet/>
      <dgm:spPr/>
      <dgm:t>
        <a:bodyPr/>
        <a:lstStyle/>
        <a:p>
          <a:r>
            <a:rPr lang="en-US"/>
            <a:t>Keystone Silver Chapter                                          Indiantown Gap/Annville, PA</a:t>
          </a:r>
        </a:p>
      </dgm:t>
    </dgm:pt>
    <dgm:pt modelId="{8EAFC98E-1692-45A3-B4D1-B1C692D2DFC9}" type="parTrans" cxnId="{0A024B75-37A6-4E9A-B132-6B55C9B919D0}">
      <dgm:prSet/>
      <dgm:spPr/>
      <dgm:t>
        <a:bodyPr/>
        <a:lstStyle/>
        <a:p>
          <a:endParaRPr lang="en-US"/>
        </a:p>
      </dgm:t>
    </dgm:pt>
    <dgm:pt modelId="{1A2C9D78-F090-46B0-B706-7F9C79C87F31}" type="sibTrans" cxnId="{0A024B75-37A6-4E9A-B132-6B55C9B919D0}">
      <dgm:prSet/>
      <dgm:spPr/>
      <dgm:t>
        <a:bodyPr/>
        <a:lstStyle/>
        <a:p>
          <a:endParaRPr lang="en-US"/>
        </a:p>
      </dgm:t>
    </dgm:pt>
    <dgm:pt modelId="{950874F1-7668-4D2E-87A4-62C788E3B662}">
      <dgm:prSet/>
      <dgm:spPr/>
      <dgm:t>
        <a:bodyPr/>
        <a:lstStyle/>
        <a:p>
          <a:r>
            <a:rPr lang="en-US"/>
            <a:t>Lord Fairfax Silver Chapter                                      Alexandria, VA</a:t>
          </a:r>
        </a:p>
      </dgm:t>
    </dgm:pt>
    <dgm:pt modelId="{24DD4352-7A57-41C8-A33F-B491FAF28C8A}" type="parTrans" cxnId="{D4E6C6FA-8C58-4360-907E-CFAA8EEADE80}">
      <dgm:prSet/>
      <dgm:spPr/>
      <dgm:t>
        <a:bodyPr/>
        <a:lstStyle/>
        <a:p>
          <a:endParaRPr lang="en-US"/>
        </a:p>
      </dgm:t>
    </dgm:pt>
    <dgm:pt modelId="{68A339EC-AECC-42D6-8435-0928D489357E}" type="sibTrans" cxnId="{D4E6C6FA-8C58-4360-907E-CFAA8EEADE80}">
      <dgm:prSet/>
      <dgm:spPr/>
      <dgm:t>
        <a:bodyPr/>
        <a:lstStyle/>
        <a:p>
          <a:endParaRPr lang="en-US"/>
        </a:p>
      </dgm:t>
    </dgm:pt>
    <dgm:pt modelId="{8B6913B8-EE97-4BB5-A348-015C2DCB7780}">
      <dgm:prSet/>
      <dgm:spPr/>
      <dgm:t>
        <a:bodyPr/>
        <a:lstStyle/>
        <a:p>
          <a:r>
            <a:rPr lang="en-US"/>
            <a:t>Monocacy Chapter                                                   Fort Detrick, MD   </a:t>
          </a:r>
        </a:p>
      </dgm:t>
    </dgm:pt>
    <dgm:pt modelId="{D641337A-127F-451A-B601-F4FBB542A1EF}" type="parTrans" cxnId="{C0BE2A0D-4F20-44A8-8219-954E314BB5E1}">
      <dgm:prSet/>
      <dgm:spPr/>
      <dgm:t>
        <a:bodyPr/>
        <a:lstStyle/>
        <a:p>
          <a:endParaRPr lang="en-US"/>
        </a:p>
      </dgm:t>
    </dgm:pt>
    <dgm:pt modelId="{58892169-95C9-4134-9A67-ADAD8DED5D19}" type="sibTrans" cxnId="{C0BE2A0D-4F20-44A8-8219-954E314BB5E1}">
      <dgm:prSet/>
      <dgm:spPr/>
      <dgm:t>
        <a:bodyPr/>
        <a:lstStyle/>
        <a:p>
          <a:endParaRPr lang="en-US"/>
        </a:p>
      </dgm:t>
    </dgm:pt>
    <dgm:pt modelId="{D190B022-2DDA-4436-8C5A-13ED9AD13516}">
      <dgm:prSet/>
      <dgm:spPr/>
      <dgm:t>
        <a:bodyPr/>
        <a:lstStyle/>
        <a:p>
          <a:r>
            <a:rPr lang="en-US"/>
            <a:t>Ocean State Chapter                                                Quonset, RI</a:t>
          </a:r>
        </a:p>
      </dgm:t>
    </dgm:pt>
    <dgm:pt modelId="{519BBB42-592B-4B1A-87B2-8954BE552E04}" type="parTrans" cxnId="{0A3E6A64-D6B8-43CB-825B-4460F9E19D0F}">
      <dgm:prSet/>
      <dgm:spPr/>
      <dgm:t>
        <a:bodyPr/>
        <a:lstStyle/>
        <a:p>
          <a:endParaRPr lang="en-US"/>
        </a:p>
      </dgm:t>
    </dgm:pt>
    <dgm:pt modelId="{8F948054-B548-4A01-AEF0-EA59B13164C5}" type="sibTrans" cxnId="{0A3E6A64-D6B8-43CB-825B-4460F9E19D0F}">
      <dgm:prSet/>
      <dgm:spPr/>
      <dgm:t>
        <a:bodyPr/>
        <a:lstStyle/>
        <a:p>
          <a:endParaRPr lang="en-US"/>
        </a:p>
      </dgm:t>
    </dgm:pt>
    <dgm:pt modelId="{455BA88C-77C4-4A44-8F7F-D51D7DDCA881}">
      <dgm:prSet/>
      <dgm:spPr/>
      <dgm:t>
        <a:bodyPr/>
        <a:lstStyle/>
        <a:p>
          <a:r>
            <a:rPr lang="en-US"/>
            <a:t>Patriot Chapter                                                          Fort Devans, MA</a:t>
          </a:r>
        </a:p>
      </dgm:t>
    </dgm:pt>
    <dgm:pt modelId="{30FB680B-2D7F-4C2D-BCB0-437049557929}" type="parTrans" cxnId="{5F202F97-50CE-438C-B308-21295BE465D0}">
      <dgm:prSet/>
      <dgm:spPr/>
      <dgm:t>
        <a:bodyPr/>
        <a:lstStyle/>
        <a:p>
          <a:endParaRPr lang="en-US"/>
        </a:p>
      </dgm:t>
    </dgm:pt>
    <dgm:pt modelId="{DE1EEFB4-9263-472B-AF33-88105DFD590A}" type="sibTrans" cxnId="{5F202F97-50CE-438C-B308-21295BE465D0}">
      <dgm:prSet/>
      <dgm:spPr/>
      <dgm:t>
        <a:bodyPr/>
        <a:lstStyle/>
        <a:p>
          <a:endParaRPr lang="en-US"/>
        </a:p>
      </dgm:t>
    </dgm:pt>
    <dgm:pt modelId="{380921F3-0AD5-43C0-BBB7-5E18025D456B}">
      <dgm:prSet/>
      <dgm:spPr/>
      <dgm:t>
        <a:bodyPr/>
        <a:lstStyle/>
        <a:p>
          <a:r>
            <a:rPr lang="en-US"/>
            <a:t>Thousand Islands Chapter                                       Fort Drum/Watertown, NY</a:t>
          </a:r>
        </a:p>
      </dgm:t>
    </dgm:pt>
    <dgm:pt modelId="{B72B93A9-A5F2-4103-8A98-53B36D7B5A16}" type="parTrans" cxnId="{20940A34-3666-4FD3-9410-5B1E504F68A4}">
      <dgm:prSet/>
      <dgm:spPr/>
      <dgm:t>
        <a:bodyPr/>
        <a:lstStyle/>
        <a:p>
          <a:endParaRPr lang="en-US"/>
        </a:p>
      </dgm:t>
    </dgm:pt>
    <dgm:pt modelId="{BB35CBBA-904C-4F7E-BF90-F8A82B79B016}" type="sibTrans" cxnId="{20940A34-3666-4FD3-9410-5B1E504F68A4}">
      <dgm:prSet/>
      <dgm:spPr/>
      <dgm:t>
        <a:bodyPr/>
        <a:lstStyle/>
        <a:p>
          <a:endParaRPr lang="en-US"/>
        </a:p>
      </dgm:t>
    </dgm:pt>
    <dgm:pt modelId="{4B1FA11C-BABB-4DD8-8BDE-33B223C72783}">
      <dgm:prSet/>
      <dgm:spPr/>
      <dgm:t>
        <a:bodyPr/>
        <a:lstStyle/>
        <a:p>
          <a:r>
            <a:rPr lang="en-US"/>
            <a:t>West Virginia Mountaineer                                     Parkersburg, WV</a:t>
          </a:r>
        </a:p>
      </dgm:t>
    </dgm:pt>
    <dgm:pt modelId="{48F32C25-996D-4A49-865F-630A1BDDCF0A}" type="parTrans" cxnId="{0382309D-BF08-4154-A571-ECAC073D553C}">
      <dgm:prSet/>
      <dgm:spPr/>
      <dgm:t>
        <a:bodyPr/>
        <a:lstStyle/>
        <a:p>
          <a:endParaRPr lang="en-US"/>
        </a:p>
      </dgm:t>
    </dgm:pt>
    <dgm:pt modelId="{A194592A-1732-493C-827B-2BF121E7706E}" type="sibTrans" cxnId="{0382309D-BF08-4154-A571-ECAC073D553C}">
      <dgm:prSet/>
      <dgm:spPr/>
      <dgm:t>
        <a:bodyPr/>
        <a:lstStyle/>
        <a:p>
          <a:endParaRPr lang="en-US"/>
        </a:p>
      </dgm:t>
    </dgm:pt>
    <dgm:pt modelId="{34F151F6-9D9E-416A-8803-B6427E3B839B}" type="pres">
      <dgm:prSet presAssocID="{EE5E3A79-6C5F-4F41-8D10-E82F7F8D25EB}" presName="diagram" presStyleCnt="0">
        <dgm:presLayoutVars>
          <dgm:dir/>
          <dgm:resizeHandles val="exact"/>
        </dgm:presLayoutVars>
      </dgm:prSet>
      <dgm:spPr/>
    </dgm:pt>
    <dgm:pt modelId="{2D61FAA6-8E4A-4238-A5C1-B57A694BC2C3}" type="pres">
      <dgm:prSet presAssocID="{919C3A93-C847-435D-83B1-54D8EB31D9B7}" presName="node" presStyleLbl="node1" presStyleIdx="0" presStyleCnt="14">
        <dgm:presLayoutVars>
          <dgm:bulletEnabled val="1"/>
        </dgm:presLayoutVars>
      </dgm:prSet>
      <dgm:spPr/>
    </dgm:pt>
    <dgm:pt modelId="{8CA2D87F-36BA-48E4-8740-081E98E3A1F0}" type="pres">
      <dgm:prSet presAssocID="{2FD8BBE2-176F-4EAC-B19C-A5EBBD56DA6E}" presName="sibTrans" presStyleCnt="0"/>
      <dgm:spPr/>
    </dgm:pt>
    <dgm:pt modelId="{97E34521-FD5C-4077-9053-25C9BBA834DA}" type="pres">
      <dgm:prSet presAssocID="{F93E7C20-C31A-4040-9D2F-ABC3F967B582}" presName="node" presStyleLbl="node1" presStyleIdx="1" presStyleCnt="14">
        <dgm:presLayoutVars>
          <dgm:bulletEnabled val="1"/>
        </dgm:presLayoutVars>
      </dgm:prSet>
      <dgm:spPr/>
    </dgm:pt>
    <dgm:pt modelId="{0A459829-F835-466D-A693-BD95490DCD50}" type="pres">
      <dgm:prSet presAssocID="{5A631E77-018D-42A3-BCA8-D4A3F749BC24}" presName="sibTrans" presStyleCnt="0"/>
      <dgm:spPr/>
    </dgm:pt>
    <dgm:pt modelId="{0B86FE1A-D3EC-4920-A006-CC9B64D0075B}" type="pres">
      <dgm:prSet presAssocID="{15C22320-5AB4-4305-B5FF-7792603E98C7}" presName="node" presStyleLbl="node1" presStyleIdx="2" presStyleCnt="14">
        <dgm:presLayoutVars>
          <dgm:bulletEnabled val="1"/>
        </dgm:presLayoutVars>
      </dgm:prSet>
      <dgm:spPr/>
    </dgm:pt>
    <dgm:pt modelId="{DFAF3814-A6E2-4164-B06D-9365BE65778D}" type="pres">
      <dgm:prSet presAssocID="{F3F67CAD-288A-489B-BFBB-D695C3D8439E}" presName="sibTrans" presStyleCnt="0"/>
      <dgm:spPr/>
    </dgm:pt>
    <dgm:pt modelId="{A024FDE9-420D-4A54-8BC4-8F85AB5AB920}" type="pres">
      <dgm:prSet presAssocID="{773F827E-0A5F-4292-A753-2F6A8866F006}" presName="node" presStyleLbl="node1" presStyleIdx="3" presStyleCnt="14">
        <dgm:presLayoutVars>
          <dgm:bulletEnabled val="1"/>
        </dgm:presLayoutVars>
      </dgm:prSet>
      <dgm:spPr/>
    </dgm:pt>
    <dgm:pt modelId="{ACB4AA25-F4BC-4AB4-90A3-56B88350D5E5}" type="pres">
      <dgm:prSet presAssocID="{965CFCE0-FBB2-4784-952B-6177EEB53F8D}" presName="sibTrans" presStyleCnt="0"/>
      <dgm:spPr/>
    </dgm:pt>
    <dgm:pt modelId="{BF0D5C97-CA43-42DA-A8E9-F6E612FFB8B2}" type="pres">
      <dgm:prSet presAssocID="{D473288E-E9BD-45B1-BC79-F15F00F2911C}" presName="node" presStyleLbl="node1" presStyleIdx="4" presStyleCnt="14">
        <dgm:presLayoutVars>
          <dgm:bulletEnabled val="1"/>
        </dgm:presLayoutVars>
      </dgm:prSet>
      <dgm:spPr/>
    </dgm:pt>
    <dgm:pt modelId="{70244917-90EC-4325-A575-1DA9D83CBCB2}" type="pres">
      <dgm:prSet presAssocID="{E0501BA7-06BA-4385-A07E-36BA3CD3AF1B}" presName="sibTrans" presStyleCnt="0"/>
      <dgm:spPr/>
    </dgm:pt>
    <dgm:pt modelId="{C1146B6B-D2A5-43BB-9F15-18EBD8FD9267}" type="pres">
      <dgm:prSet presAssocID="{06C65E34-69F2-448C-9F08-F9B5B35BC355}" presName="node" presStyleLbl="node1" presStyleIdx="5" presStyleCnt="14">
        <dgm:presLayoutVars>
          <dgm:bulletEnabled val="1"/>
        </dgm:presLayoutVars>
      </dgm:prSet>
      <dgm:spPr/>
    </dgm:pt>
    <dgm:pt modelId="{709AA856-572C-4CE7-916F-891DC1614EAB}" type="pres">
      <dgm:prSet presAssocID="{D5A01555-4B19-4C23-BA50-6F4722583B01}" presName="sibTrans" presStyleCnt="0"/>
      <dgm:spPr/>
    </dgm:pt>
    <dgm:pt modelId="{5D003C98-74B8-4FC1-8C5D-6BBF7BC23C7C}" type="pres">
      <dgm:prSet presAssocID="{712CB36D-EFFF-428E-B357-7B9C01FDB172}" presName="node" presStyleLbl="node1" presStyleIdx="6" presStyleCnt="14">
        <dgm:presLayoutVars>
          <dgm:bulletEnabled val="1"/>
        </dgm:presLayoutVars>
      </dgm:prSet>
      <dgm:spPr/>
    </dgm:pt>
    <dgm:pt modelId="{5ED42E1A-F33C-42C4-89F8-C97608C7A7B9}" type="pres">
      <dgm:prSet presAssocID="{4B367F2D-2FD5-4390-8000-21F78C2E96B0}" presName="sibTrans" presStyleCnt="0"/>
      <dgm:spPr/>
    </dgm:pt>
    <dgm:pt modelId="{3A2629A7-95A6-424C-B674-BDD89AEBA034}" type="pres">
      <dgm:prSet presAssocID="{14F65636-66E2-4D74-B84C-68192C1C585F}" presName="node" presStyleLbl="node1" presStyleIdx="7" presStyleCnt="14">
        <dgm:presLayoutVars>
          <dgm:bulletEnabled val="1"/>
        </dgm:presLayoutVars>
      </dgm:prSet>
      <dgm:spPr/>
    </dgm:pt>
    <dgm:pt modelId="{ADC0D212-B11B-43CC-A6D8-765A0546F62B}" type="pres">
      <dgm:prSet presAssocID="{1A2C9D78-F090-46B0-B706-7F9C79C87F31}" presName="sibTrans" presStyleCnt="0"/>
      <dgm:spPr/>
    </dgm:pt>
    <dgm:pt modelId="{5E564CFC-3DC3-470E-A498-06E874DB7D0A}" type="pres">
      <dgm:prSet presAssocID="{950874F1-7668-4D2E-87A4-62C788E3B662}" presName="node" presStyleLbl="node1" presStyleIdx="8" presStyleCnt="14">
        <dgm:presLayoutVars>
          <dgm:bulletEnabled val="1"/>
        </dgm:presLayoutVars>
      </dgm:prSet>
      <dgm:spPr/>
    </dgm:pt>
    <dgm:pt modelId="{5F04803C-A6B0-4D12-8747-6F0AD6581DF2}" type="pres">
      <dgm:prSet presAssocID="{68A339EC-AECC-42D6-8435-0928D489357E}" presName="sibTrans" presStyleCnt="0"/>
      <dgm:spPr/>
    </dgm:pt>
    <dgm:pt modelId="{DD4D6A5B-9D7A-4568-B5CE-A17C05150D6D}" type="pres">
      <dgm:prSet presAssocID="{8B6913B8-EE97-4BB5-A348-015C2DCB7780}" presName="node" presStyleLbl="node1" presStyleIdx="9" presStyleCnt="14">
        <dgm:presLayoutVars>
          <dgm:bulletEnabled val="1"/>
        </dgm:presLayoutVars>
      </dgm:prSet>
      <dgm:spPr/>
    </dgm:pt>
    <dgm:pt modelId="{E953C83C-2E4D-49F3-8B25-E2BBF4E9F488}" type="pres">
      <dgm:prSet presAssocID="{58892169-95C9-4134-9A67-ADAD8DED5D19}" presName="sibTrans" presStyleCnt="0"/>
      <dgm:spPr/>
    </dgm:pt>
    <dgm:pt modelId="{9BF27127-C479-4179-A69A-B1238E5BEE12}" type="pres">
      <dgm:prSet presAssocID="{D190B022-2DDA-4436-8C5A-13ED9AD13516}" presName="node" presStyleLbl="node1" presStyleIdx="10" presStyleCnt="14">
        <dgm:presLayoutVars>
          <dgm:bulletEnabled val="1"/>
        </dgm:presLayoutVars>
      </dgm:prSet>
      <dgm:spPr/>
    </dgm:pt>
    <dgm:pt modelId="{D0A19218-658B-42BC-9FFD-25BB273CEF76}" type="pres">
      <dgm:prSet presAssocID="{8F948054-B548-4A01-AEF0-EA59B13164C5}" presName="sibTrans" presStyleCnt="0"/>
      <dgm:spPr/>
    </dgm:pt>
    <dgm:pt modelId="{A4745652-3728-4563-AD82-5AA41C4A94B9}" type="pres">
      <dgm:prSet presAssocID="{455BA88C-77C4-4A44-8F7F-D51D7DDCA881}" presName="node" presStyleLbl="node1" presStyleIdx="11" presStyleCnt="14">
        <dgm:presLayoutVars>
          <dgm:bulletEnabled val="1"/>
        </dgm:presLayoutVars>
      </dgm:prSet>
      <dgm:spPr/>
    </dgm:pt>
    <dgm:pt modelId="{9DD229E6-06C0-41F1-AC9F-B6B1D2C6E43B}" type="pres">
      <dgm:prSet presAssocID="{DE1EEFB4-9263-472B-AF33-88105DFD590A}" presName="sibTrans" presStyleCnt="0"/>
      <dgm:spPr/>
    </dgm:pt>
    <dgm:pt modelId="{A0B86605-38FB-4305-B556-17419F9CB92B}" type="pres">
      <dgm:prSet presAssocID="{380921F3-0AD5-43C0-BBB7-5E18025D456B}" presName="node" presStyleLbl="node1" presStyleIdx="12" presStyleCnt="14">
        <dgm:presLayoutVars>
          <dgm:bulletEnabled val="1"/>
        </dgm:presLayoutVars>
      </dgm:prSet>
      <dgm:spPr/>
    </dgm:pt>
    <dgm:pt modelId="{FD4DE873-B8F2-42D0-B9EC-7207CFEF39B0}" type="pres">
      <dgm:prSet presAssocID="{BB35CBBA-904C-4F7E-BF90-F8A82B79B016}" presName="sibTrans" presStyleCnt="0"/>
      <dgm:spPr/>
    </dgm:pt>
    <dgm:pt modelId="{9433A60B-72B9-4B4E-9ABB-9ACA2EB96E78}" type="pres">
      <dgm:prSet presAssocID="{4B1FA11C-BABB-4DD8-8BDE-33B223C72783}" presName="node" presStyleLbl="node1" presStyleIdx="13" presStyleCnt="14">
        <dgm:presLayoutVars>
          <dgm:bulletEnabled val="1"/>
        </dgm:presLayoutVars>
      </dgm:prSet>
      <dgm:spPr/>
    </dgm:pt>
  </dgm:ptLst>
  <dgm:cxnLst>
    <dgm:cxn modelId="{22461006-E912-4513-8CDD-3D7EB3444388}" type="presOf" srcId="{380921F3-0AD5-43C0-BBB7-5E18025D456B}" destId="{A0B86605-38FB-4305-B556-17419F9CB92B}" srcOrd="0" destOrd="0" presId="urn:microsoft.com/office/officeart/2005/8/layout/default"/>
    <dgm:cxn modelId="{AB24580A-B390-400C-9EB3-FC53BAD246CB}" type="presOf" srcId="{455BA88C-77C4-4A44-8F7F-D51D7DDCA881}" destId="{A4745652-3728-4563-AD82-5AA41C4A94B9}" srcOrd="0" destOrd="0" presId="urn:microsoft.com/office/officeart/2005/8/layout/default"/>
    <dgm:cxn modelId="{C0BE2A0D-4F20-44A8-8219-954E314BB5E1}" srcId="{EE5E3A79-6C5F-4F41-8D10-E82F7F8D25EB}" destId="{8B6913B8-EE97-4BB5-A348-015C2DCB7780}" srcOrd="9" destOrd="0" parTransId="{D641337A-127F-451A-B601-F4FBB542A1EF}" sibTransId="{58892169-95C9-4134-9A67-ADAD8DED5D19}"/>
    <dgm:cxn modelId="{52D96616-2048-4E8A-8748-A521CED20791}" srcId="{EE5E3A79-6C5F-4F41-8D10-E82F7F8D25EB}" destId="{773F827E-0A5F-4292-A753-2F6A8866F006}" srcOrd="3" destOrd="0" parTransId="{C84BA236-C752-44D0-ACE0-09811EA370C2}" sibTransId="{965CFCE0-FBB2-4784-952B-6177EEB53F8D}"/>
    <dgm:cxn modelId="{C7DEF316-3B38-449E-A63B-7037181B68E8}" type="presOf" srcId="{950874F1-7668-4D2E-87A4-62C788E3B662}" destId="{5E564CFC-3DC3-470E-A498-06E874DB7D0A}" srcOrd="0" destOrd="0" presId="urn:microsoft.com/office/officeart/2005/8/layout/default"/>
    <dgm:cxn modelId="{3C6DBC1B-A20C-449C-88F8-96C980D9B6B9}" type="presOf" srcId="{4B1FA11C-BABB-4DD8-8BDE-33B223C72783}" destId="{9433A60B-72B9-4B4E-9ABB-9ACA2EB96E78}" srcOrd="0" destOrd="0" presId="urn:microsoft.com/office/officeart/2005/8/layout/default"/>
    <dgm:cxn modelId="{4E407B28-6D01-45A7-A70E-0EF97307CD5B}" type="presOf" srcId="{8B6913B8-EE97-4BB5-A348-015C2DCB7780}" destId="{DD4D6A5B-9D7A-4568-B5CE-A17C05150D6D}" srcOrd="0" destOrd="0" presId="urn:microsoft.com/office/officeart/2005/8/layout/default"/>
    <dgm:cxn modelId="{20940A34-3666-4FD3-9410-5B1E504F68A4}" srcId="{EE5E3A79-6C5F-4F41-8D10-E82F7F8D25EB}" destId="{380921F3-0AD5-43C0-BBB7-5E18025D456B}" srcOrd="12" destOrd="0" parTransId="{B72B93A9-A5F2-4103-8A98-53B36D7B5A16}" sibTransId="{BB35CBBA-904C-4F7E-BF90-F8A82B79B016}"/>
    <dgm:cxn modelId="{0A3E6A64-D6B8-43CB-825B-4460F9E19D0F}" srcId="{EE5E3A79-6C5F-4F41-8D10-E82F7F8D25EB}" destId="{D190B022-2DDA-4436-8C5A-13ED9AD13516}" srcOrd="10" destOrd="0" parTransId="{519BBB42-592B-4B1A-87B2-8954BE552E04}" sibTransId="{8F948054-B548-4A01-AEF0-EA59B13164C5}"/>
    <dgm:cxn modelId="{86029444-6E6D-41DC-99C0-D527886FBF86}" srcId="{EE5E3A79-6C5F-4F41-8D10-E82F7F8D25EB}" destId="{919C3A93-C847-435D-83B1-54D8EB31D9B7}" srcOrd="0" destOrd="0" parTransId="{BDAB77F3-C6E4-4D77-8675-9C75AF797D98}" sibTransId="{2FD8BBE2-176F-4EAC-B19C-A5EBBD56DA6E}"/>
    <dgm:cxn modelId="{6354EC45-215C-47F3-9354-23CD5A4D28C9}" srcId="{EE5E3A79-6C5F-4F41-8D10-E82F7F8D25EB}" destId="{712CB36D-EFFF-428E-B357-7B9C01FDB172}" srcOrd="6" destOrd="0" parTransId="{026F3D50-AFCA-427C-89BB-DC46F46D8DCC}" sibTransId="{4B367F2D-2FD5-4390-8000-21F78C2E96B0}"/>
    <dgm:cxn modelId="{237E9F69-07CB-4031-8B03-76F1A88D1B2F}" srcId="{EE5E3A79-6C5F-4F41-8D10-E82F7F8D25EB}" destId="{06C65E34-69F2-448C-9F08-F9B5B35BC355}" srcOrd="5" destOrd="0" parTransId="{2B3F057A-4DEA-48E1-83A4-E793D24D7C1C}" sibTransId="{D5A01555-4B19-4C23-BA50-6F4722583B01}"/>
    <dgm:cxn modelId="{FF45B94E-44FB-4D1A-B915-874E4DA38ACB}" srcId="{EE5E3A79-6C5F-4F41-8D10-E82F7F8D25EB}" destId="{15C22320-5AB4-4305-B5FF-7792603E98C7}" srcOrd="2" destOrd="0" parTransId="{361B7338-AA65-4D99-B9E5-290C3BA85A8A}" sibTransId="{F3F67CAD-288A-489B-BFBB-D695C3D8439E}"/>
    <dgm:cxn modelId="{46C8CC52-D0CF-4389-A5C2-7C9B64F5DE2E}" type="presOf" srcId="{EE5E3A79-6C5F-4F41-8D10-E82F7F8D25EB}" destId="{34F151F6-9D9E-416A-8803-B6427E3B839B}" srcOrd="0" destOrd="0" presId="urn:microsoft.com/office/officeart/2005/8/layout/default"/>
    <dgm:cxn modelId="{0A024B75-37A6-4E9A-B132-6B55C9B919D0}" srcId="{EE5E3A79-6C5F-4F41-8D10-E82F7F8D25EB}" destId="{14F65636-66E2-4D74-B84C-68192C1C585F}" srcOrd="7" destOrd="0" parTransId="{8EAFC98E-1692-45A3-B4D1-B1C692D2DFC9}" sibTransId="{1A2C9D78-F090-46B0-B706-7F9C79C87F31}"/>
    <dgm:cxn modelId="{E81FC783-4CC1-482B-B30C-01109913E63D}" type="presOf" srcId="{919C3A93-C847-435D-83B1-54D8EB31D9B7}" destId="{2D61FAA6-8E4A-4238-A5C1-B57A694BC2C3}" srcOrd="0" destOrd="0" presId="urn:microsoft.com/office/officeart/2005/8/layout/default"/>
    <dgm:cxn modelId="{5F202F97-50CE-438C-B308-21295BE465D0}" srcId="{EE5E3A79-6C5F-4F41-8D10-E82F7F8D25EB}" destId="{455BA88C-77C4-4A44-8F7F-D51D7DDCA881}" srcOrd="11" destOrd="0" parTransId="{30FB680B-2D7F-4C2D-BCB0-437049557929}" sibTransId="{DE1EEFB4-9263-472B-AF33-88105DFD590A}"/>
    <dgm:cxn modelId="{A131899C-D2EC-4F42-937D-2E7036CB4550}" srcId="{EE5E3A79-6C5F-4F41-8D10-E82F7F8D25EB}" destId="{D473288E-E9BD-45B1-BC79-F15F00F2911C}" srcOrd="4" destOrd="0" parTransId="{67B65646-0B55-4685-AF8B-99D44CDE1CF6}" sibTransId="{E0501BA7-06BA-4385-A07E-36BA3CD3AF1B}"/>
    <dgm:cxn modelId="{0382309D-BF08-4154-A571-ECAC073D553C}" srcId="{EE5E3A79-6C5F-4F41-8D10-E82F7F8D25EB}" destId="{4B1FA11C-BABB-4DD8-8BDE-33B223C72783}" srcOrd="13" destOrd="0" parTransId="{48F32C25-996D-4A49-865F-630A1BDDCF0A}" sibTransId="{A194592A-1732-493C-827B-2BF121E7706E}"/>
    <dgm:cxn modelId="{1C290EA2-FF8A-43DE-A790-B4B84901E7D2}" type="presOf" srcId="{15C22320-5AB4-4305-B5FF-7792603E98C7}" destId="{0B86FE1A-D3EC-4920-A006-CC9B64D0075B}" srcOrd="0" destOrd="0" presId="urn:microsoft.com/office/officeart/2005/8/layout/default"/>
    <dgm:cxn modelId="{7DC90FD0-7BA9-4B34-BD29-81D1C11C67D7}" srcId="{EE5E3A79-6C5F-4F41-8D10-E82F7F8D25EB}" destId="{F93E7C20-C31A-4040-9D2F-ABC3F967B582}" srcOrd="1" destOrd="0" parTransId="{5AF9CBEA-AFEB-4C47-8DC3-79A72CDF882B}" sibTransId="{5A631E77-018D-42A3-BCA8-D4A3F749BC24}"/>
    <dgm:cxn modelId="{C89A30D3-50B0-4AEF-BB3B-9D3AC8040EF9}" type="presOf" srcId="{712CB36D-EFFF-428E-B357-7B9C01FDB172}" destId="{5D003C98-74B8-4FC1-8C5D-6BBF7BC23C7C}" srcOrd="0" destOrd="0" presId="urn:microsoft.com/office/officeart/2005/8/layout/default"/>
    <dgm:cxn modelId="{E35030DD-BEF6-42A5-8494-2E3BCB6F0AE1}" type="presOf" srcId="{F93E7C20-C31A-4040-9D2F-ABC3F967B582}" destId="{97E34521-FD5C-4077-9053-25C9BBA834DA}" srcOrd="0" destOrd="0" presId="urn:microsoft.com/office/officeart/2005/8/layout/default"/>
    <dgm:cxn modelId="{A8975BED-D957-42FC-BACA-59A1735D0EFA}" type="presOf" srcId="{D190B022-2DDA-4436-8C5A-13ED9AD13516}" destId="{9BF27127-C479-4179-A69A-B1238E5BEE12}" srcOrd="0" destOrd="0" presId="urn:microsoft.com/office/officeart/2005/8/layout/default"/>
    <dgm:cxn modelId="{409600F0-F235-49BA-9A37-1213C26AE3A3}" type="presOf" srcId="{D473288E-E9BD-45B1-BC79-F15F00F2911C}" destId="{BF0D5C97-CA43-42DA-A8E9-F6E612FFB8B2}" srcOrd="0" destOrd="0" presId="urn:microsoft.com/office/officeart/2005/8/layout/default"/>
    <dgm:cxn modelId="{44C779F5-4215-4766-9CEB-7BB0A10893B2}" type="presOf" srcId="{06C65E34-69F2-448C-9F08-F9B5B35BC355}" destId="{C1146B6B-D2A5-43BB-9F15-18EBD8FD9267}" srcOrd="0" destOrd="0" presId="urn:microsoft.com/office/officeart/2005/8/layout/default"/>
    <dgm:cxn modelId="{D4E6C6FA-8C58-4360-907E-CFAA8EEADE80}" srcId="{EE5E3A79-6C5F-4F41-8D10-E82F7F8D25EB}" destId="{950874F1-7668-4D2E-87A4-62C788E3B662}" srcOrd="8" destOrd="0" parTransId="{24DD4352-7A57-41C8-A33F-B491FAF28C8A}" sibTransId="{68A339EC-AECC-42D6-8435-0928D489357E}"/>
    <dgm:cxn modelId="{98AC2BFF-ECD7-427D-8928-A9218302804B}" type="presOf" srcId="{14F65636-66E2-4D74-B84C-68192C1C585F}" destId="{3A2629A7-95A6-424C-B674-BDD89AEBA034}" srcOrd="0" destOrd="0" presId="urn:microsoft.com/office/officeart/2005/8/layout/default"/>
    <dgm:cxn modelId="{D68D55FF-F296-465F-83A3-4F5D3C19C0F1}" type="presOf" srcId="{773F827E-0A5F-4292-A753-2F6A8866F006}" destId="{A024FDE9-420D-4A54-8BC4-8F85AB5AB920}" srcOrd="0" destOrd="0" presId="urn:microsoft.com/office/officeart/2005/8/layout/default"/>
    <dgm:cxn modelId="{939E0439-8FE1-4B89-A1A3-58FDF2B6457C}" type="presParOf" srcId="{34F151F6-9D9E-416A-8803-B6427E3B839B}" destId="{2D61FAA6-8E4A-4238-A5C1-B57A694BC2C3}" srcOrd="0" destOrd="0" presId="urn:microsoft.com/office/officeart/2005/8/layout/default"/>
    <dgm:cxn modelId="{AE15E961-2C13-4AD1-B525-D1CCC433C31B}" type="presParOf" srcId="{34F151F6-9D9E-416A-8803-B6427E3B839B}" destId="{8CA2D87F-36BA-48E4-8740-081E98E3A1F0}" srcOrd="1" destOrd="0" presId="urn:microsoft.com/office/officeart/2005/8/layout/default"/>
    <dgm:cxn modelId="{3ADAE4F9-C765-466C-9DCC-4C2D46FC8975}" type="presParOf" srcId="{34F151F6-9D9E-416A-8803-B6427E3B839B}" destId="{97E34521-FD5C-4077-9053-25C9BBA834DA}" srcOrd="2" destOrd="0" presId="urn:microsoft.com/office/officeart/2005/8/layout/default"/>
    <dgm:cxn modelId="{26CA3E60-38F4-40A2-A60A-686ED142F520}" type="presParOf" srcId="{34F151F6-9D9E-416A-8803-B6427E3B839B}" destId="{0A459829-F835-466D-A693-BD95490DCD50}" srcOrd="3" destOrd="0" presId="urn:microsoft.com/office/officeart/2005/8/layout/default"/>
    <dgm:cxn modelId="{217E8B75-3605-429B-B607-E2BEC229B3E0}" type="presParOf" srcId="{34F151F6-9D9E-416A-8803-B6427E3B839B}" destId="{0B86FE1A-D3EC-4920-A006-CC9B64D0075B}" srcOrd="4" destOrd="0" presId="urn:microsoft.com/office/officeart/2005/8/layout/default"/>
    <dgm:cxn modelId="{CC6309AC-3C1E-4533-8256-7321288AEC24}" type="presParOf" srcId="{34F151F6-9D9E-416A-8803-B6427E3B839B}" destId="{DFAF3814-A6E2-4164-B06D-9365BE65778D}" srcOrd="5" destOrd="0" presId="urn:microsoft.com/office/officeart/2005/8/layout/default"/>
    <dgm:cxn modelId="{9D47FEE5-C538-4246-9D4A-6D2E62C3592C}" type="presParOf" srcId="{34F151F6-9D9E-416A-8803-B6427E3B839B}" destId="{A024FDE9-420D-4A54-8BC4-8F85AB5AB920}" srcOrd="6" destOrd="0" presId="urn:microsoft.com/office/officeart/2005/8/layout/default"/>
    <dgm:cxn modelId="{666564E9-3532-4703-9DFE-F8971CE9AFA9}" type="presParOf" srcId="{34F151F6-9D9E-416A-8803-B6427E3B839B}" destId="{ACB4AA25-F4BC-4AB4-90A3-56B88350D5E5}" srcOrd="7" destOrd="0" presId="urn:microsoft.com/office/officeart/2005/8/layout/default"/>
    <dgm:cxn modelId="{06965DFF-A266-4F93-BBD3-48D56B3DDF13}" type="presParOf" srcId="{34F151F6-9D9E-416A-8803-B6427E3B839B}" destId="{BF0D5C97-CA43-42DA-A8E9-F6E612FFB8B2}" srcOrd="8" destOrd="0" presId="urn:microsoft.com/office/officeart/2005/8/layout/default"/>
    <dgm:cxn modelId="{6C63D406-3398-4F78-BA4A-3416E774ECBE}" type="presParOf" srcId="{34F151F6-9D9E-416A-8803-B6427E3B839B}" destId="{70244917-90EC-4325-A575-1DA9D83CBCB2}" srcOrd="9" destOrd="0" presId="urn:microsoft.com/office/officeart/2005/8/layout/default"/>
    <dgm:cxn modelId="{8E115381-3E7D-4132-9C88-266134D7DDE6}" type="presParOf" srcId="{34F151F6-9D9E-416A-8803-B6427E3B839B}" destId="{C1146B6B-D2A5-43BB-9F15-18EBD8FD9267}" srcOrd="10" destOrd="0" presId="urn:microsoft.com/office/officeart/2005/8/layout/default"/>
    <dgm:cxn modelId="{6C48A92F-52F7-4F9B-8C10-46CCC8AB7A91}" type="presParOf" srcId="{34F151F6-9D9E-416A-8803-B6427E3B839B}" destId="{709AA856-572C-4CE7-916F-891DC1614EAB}" srcOrd="11" destOrd="0" presId="urn:microsoft.com/office/officeart/2005/8/layout/default"/>
    <dgm:cxn modelId="{14C232BF-60FE-4603-A5DA-9B20B4D4C3BB}" type="presParOf" srcId="{34F151F6-9D9E-416A-8803-B6427E3B839B}" destId="{5D003C98-74B8-4FC1-8C5D-6BBF7BC23C7C}" srcOrd="12" destOrd="0" presId="urn:microsoft.com/office/officeart/2005/8/layout/default"/>
    <dgm:cxn modelId="{0FF764B7-4D3A-4E9A-9076-9561E85E959D}" type="presParOf" srcId="{34F151F6-9D9E-416A-8803-B6427E3B839B}" destId="{5ED42E1A-F33C-42C4-89F8-C97608C7A7B9}" srcOrd="13" destOrd="0" presId="urn:microsoft.com/office/officeart/2005/8/layout/default"/>
    <dgm:cxn modelId="{E4C20598-E1D5-4497-9C58-F84E7FA1120D}" type="presParOf" srcId="{34F151F6-9D9E-416A-8803-B6427E3B839B}" destId="{3A2629A7-95A6-424C-B674-BDD89AEBA034}" srcOrd="14" destOrd="0" presId="urn:microsoft.com/office/officeart/2005/8/layout/default"/>
    <dgm:cxn modelId="{1B3198CC-7E5A-4DA3-AFB3-38957BBDBFF5}" type="presParOf" srcId="{34F151F6-9D9E-416A-8803-B6427E3B839B}" destId="{ADC0D212-B11B-43CC-A6D8-765A0546F62B}" srcOrd="15" destOrd="0" presId="urn:microsoft.com/office/officeart/2005/8/layout/default"/>
    <dgm:cxn modelId="{C8FE08A6-178B-431D-BEAF-4BB63CEFE527}" type="presParOf" srcId="{34F151F6-9D9E-416A-8803-B6427E3B839B}" destId="{5E564CFC-3DC3-470E-A498-06E874DB7D0A}" srcOrd="16" destOrd="0" presId="urn:microsoft.com/office/officeart/2005/8/layout/default"/>
    <dgm:cxn modelId="{D72B1F06-0196-4E82-96A1-96D26389BD62}" type="presParOf" srcId="{34F151F6-9D9E-416A-8803-B6427E3B839B}" destId="{5F04803C-A6B0-4D12-8747-6F0AD6581DF2}" srcOrd="17" destOrd="0" presId="urn:microsoft.com/office/officeart/2005/8/layout/default"/>
    <dgm:cxn modelId="{B773BB7A-5FB7-4497-AA90-1BBF31BC5396}" type="presParOf" srcId="{34F151F6-9D9E-416A-8803-B6427E3B839B}" destId="{DD4D6A5B-9D7A-4568-B5CE-A17C05150D6D}" srcOrd="18" destOrd="0" presId="urn:microsoft.com/office/officeart/2005/8/layout/default"/>
    <dgm:cxn modelId="{C2B13992-8DEF-48EA-9F7D-7BDE6BEFB0E3}" type="presParOf" srcId="{34F151F6-9D9E-416A-8803-B6427E3B839B}" destId="{E953C83C-2E4D-49F3-8B25-E2BBF4E9F488}" srcOrd="19" destOrd="0" presId="urn:microsoft.com/office/officeart/2005/8/layout/default"/>
    <dgm:cxn modelId="{C698C9C3-34E3-411A-A7C3-77AE8EE63450}" type="presParOf" srcId="{34F151F6-9D9E-416A-8803-B6427E3B839B}" destId="{9BF27127-C479-4179-A69A-B1238E5BEE12}" srcOrd="20" destOrd="0" presId="urn:microsoft.com/office/officeart/2005/8/layout/default"/>
    <dgm:cxn modelId="{DB2C3D65-34CF-4B9F-B277-C21F08A3BA8E}" type="presParOf" srcId="{34F151F6-9D9E-416A-8803-B6427E3B839B}" destId="{D0A19218-658B-42BC-9FFD-25BB273CEF76}" srcOrd="21" destOrd="0" presId="urn:microsoft.com/office/officeart/2005/8/layout/default"/>
    <dgm:cxn modelId="{446C4B91-0567-44C4-A0F9-368993A9B704}" type="presParOf" srcId="{34F151F6-9D9E-416A-8803-B6427E3B839B}" destId="{A4745652-3728-4563-AD82-5AA41C4A94B9}" srcOrd="22" destOrd="0" presId="urn:microsoft.com/office/officeart/2005/8/layout/default"/>
    <dgm:cxn modelId="{B4AD4935-FF14-424F-97FD-D854F10B0AAC}" type="presParOf" srcId="{34F151F6-9D9E-416A-8803-B6427E3B839B}" destId="{9DD229E6-06C0-41F1-AC9F-B6B1D2C6E43B}" srcOrd="23" destOrd="0" presId="urn:microsoft.com/office/officeart/2005/8/layout/default"/>
    <dgm:cxn modelId="{CC111E00-1135-4325-9D3F-2AC810A4FE7F}" type="presParOf" srcId="{34F151F6-9D9E-416A-8803-B6427E3B839B}" destId="{A0B86605-38FB-4305-B556-17419F9CB92B}" srcOrd="24" destOrd="0" presId="urn:microsoft.com/office/officeart/2005/8/layout/default"/>
    <dgm:cxn modelId="{48C2DE97-7150-4D68-B76A-54A2A28F0972}" type="presParOf" srcId="{34F151F6-9D9E-416A-8803-B6427E3B839B}" destId="{FD4DE873-B8F2-42D0-B9EC-7207CFEF39B0}" srcOrd="25" destOrd="0" presId="urn:microsoft.com/office/officeart/2005/8/layout/default"/>
    <dgm:cxn modelId="{D79CE423-DEDE-47D3-A386-149DF0823F14}" type="presParOf" srcId="{34F151F6-9D9E-416A-8803-B6427E3B839B}" destId="{9433A60B-72B9-4B4E-9ABB-9ACA2EB96E78}" srcOrd="2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1FAA6-8E4A-4238-A5C1-B57A694BC2C3}">
      <dsp:nvSpPr>
        <dsp:cNvPr id="0" name=""/>
        <dsp:cNvSpPr/>
      </dsp:nvSpPr>
      <dsp:spPr>
        <a:xfrm>
          <a:off x="774106" y="2090"/>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Aberdeen Edgewood Silver Chapter                    Aberdeen, MD</a:t>
          </a:r>
        </a:p>
      </dsp:txBody>
      <dsp:txXfrm>
        <a:off x="774106" y="2090"/>
        <a:ext cx="1571531" cy="942919"/>
      </dsp:txXfrm>
    </dsp:sp>
    <dsp:sp modelId="{97E34521-FD5C-4077-9053-25C9BBA834DA}">
      <dsp:nvSpPr>
        <dsp:cNvPr id="0" name=""/>
        <dsp:cNvSpPr/>
      </dsp:nvSpPr>
      <dsp:spPr>
        <a:xfrm>
          <a:off x="2502791" y="2090"/>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Arlington Hall Minuteman Silver Chapter           Arlington, VA</a:t>
          </a:r>
        </a:p>
      </dsp:txBody>
      <dsp:txXfrm>
        <a:off x="2502791" y="2090"/>
        <a:ext cx="1571531" cy="942919"/>
      </dsp:txXfrm>
    </dsp:sp>
    <dsp:sp modelId="{0B86FE1A-D3EC-4920-A006-CC9B64D0075B}">
      <dsp:nvSpPr>
        <dsp:cNvPr id="0" name=""/>
        <dsp:cNvSpPr/>
      </dsp:nvSpPr>
      <dsp:spPr>
        <a:xfrm>
          <a:off x="4231476" y="2090"/>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Charter Oak Chapter                                              Hartford, CT</a:t>
          </a:r>
        </a:p>
      </dsp:txBody>
      <dsp:txXfrm>
        <a:off x="4231476" y="2090"/>
        <a:ext cx="1571531" cy="942919"/>
      </dsp:txXfrm>
    </dsp:sp>
    <dsp:sp modelId="{A024FDE9-420D-4A54-8BC4-8F85AB5AB920}">
      <dsp:nvSpPr>
        <dsp:cNvPr id="0" name=""/>
        <dsp:cNvSpPr/>
      </dsp:nvSpPr>
      <dsp:spPr>
        <a:xfrm>
          <a:off x="5960161" y="2090"/>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Crater Chapter                                                         Fort Lee, VA</a:t>
          </a:r>
        </a:p>
      </dsp:txBody>
      <dsp:txXfrm>
        <a:off x="5960161" y="2090"/>
        <a:ext cx="1571531" cy="942919"/>
      </dsp:txXfrm>
    </dsp:sp>
    <dsp:sp modelId="{BF0D5C97-CA43-42DA-A8E9-F6E612FFB8B2}">
      <dsp:nvSpPr>
        <dsp:cNvPr id="0" name=""/>
        <dsp:cNvSpPr/>
      </dsp:nvSpPr>
      <dsp:spPr>
        <a:xfrm>
          <a:off x="774106" y="1102162"/>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First State Chapter	                                                Smyrna, DE</a:t>
          </a:r>
        </a:p>
      </dsp:txBody>
      <dsp:txXfrm>
        <a:off x="774106" y="1102162"/>
        <a:ext cx="1571531" cy="942919"/>
      </dsp:txXfrm>
    </dsp:sp>
    <dsp:sp modelId="{C1146B6B-D2A5-43BB-9F15-18EBD8FD9267}">
      <dsp:nvSpPr>
        <dsp:cNvPr id="0" name=""/>
        <dsp:cNvSpPr/>
      </dsp:nvSpPr>
      <dsp:spPr>
        <a:xfrm>
          <a:off x="2502791" y="1102162"/>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Fort Dix Doughboy Chapter                                   Joint Base McGuire-Dix-Lakehurst, NJ  </a:t>
          </a:r>
        </a:p>
      </dsp:txBody>
      <dsp:txXfrm>
        <a:off x="2502791" y="1102162"/>
        <a:ext cx="1571531" cy="942919"/>
      </dsp:txXfrm>
    </dsp:sp>
    <dsp:sp modelId="{5D003C98-74B8-4FC1-8C5D-6BBF7BC23C7C}">
      <dsp:nvSpPr>
        <dsp:cNvPr id="0" name=""/>
        <dsp:cNvSpPr/>
      </dsp:nvSpPr>
      <dsp:spPr>
        <a:xfrm>
          <a:off x="4231476" y="1102162"/>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Hampton Roads Chapter                                        Fort Eustis/Hampton, VA</a:t>
          </a:r>
        </a:p>
      </dsp:txBody>
      <dsp:txXfrm>
        <a:off x="4231476" y="1102162"/>
        <a:ext cx="1571531" cy="942919"/>
      </dsp:txXfrm>
    </dsp:sp>
    <dsp:sp modelId="{3A2629A7-95A6-424C-B674-BDD89AEBA034}">
      <dsp:nvSpPr>
        <dsp:cNvPr id="0" name=""/>
        <dsp:cNvSpPr/>
      </dsp:nvSpPr>
      <dsp:spPr>
        <a:xfrm>
          <a:off x="5960161" y="1102162"/>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Keystone Silver Chapter                                          Indiantown Gap/Annville, PA</a:t>
          </a:r>
        </a:p>
      </dsp:txBody>
      <dsp:txXfrm>
        <a:off x="5960161" y="1102162"/>
        <a:ext cx="1571531" cy="942919"/>
      </dsp:txXfrm>
    </dsp:sp>
    <dsp:sp modelId="{5E564CFC-3DC3-470E-A498-06E874DB7D0A}">
      <dsp:nvSpPr>
        <dsp:cNvPr id="0" name=""/>
        <dsp:cNvSpPr/>
      </dsp:nvSpPr>
      <dsp:spPr>
        <a:xfrm>
          <a:off x="774106" y="2202235"/>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Lord Fairfax Silver Chapter                                      Alexandria, VA</a:t>
          </a:r>
        </a:p>
      </dsp:txBody>
      <dsp:txXfrm>
        <a:off x="774106" y="2202235"/>
        <a:ext cx="1571531" cy="942919"/>
      </dsp:txXfrm>
    </dsp:sp>
    <dsp:sp modelId="{DD4D6A5B-9D7A-4568-B5CE-A17C05150D6D}">
      <dsp:nvSpPr>
        <dsp:cNvPr id="0" name=""/>
        <dsp:cNvSpPr/>
      </dsp:nvSpPr>
      <dsp:spPr>
        <a:xfrm>
          <a:off x="2502791" y="2202235"/>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Monocacy Chapter                                                   Fort Detrick, MD   </a:t>
          </a:r>
        </a:p>
      </dsp:txBody>
      <dsp:txXfrm>
        <a:off x="2502791" y="2202235"/>
        <a:ext cx="1571531" cy="942919"/>
      </dsp:txXfrm>
    </dsp:sp>
    <dsp:sp modelId="{9BF27127-C479-4179-A69A-B1238E5BEE12}">
      <dsp:nvSpPr>
        <dsp:cNvPr id="0" name=""/>
        <dsp:cNvSpPr/>
      </dsp:nvSpPr>
      <dsp:spPr>
        <a:xfrm>
          <a:off x="4231476" y="2202235"/>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Ocean State Chapter                                                Quonset, RI</a:t>
          </a:r>
        </a:p>
      </dsp:txBody>
      <dsp:txXfrm>
        <a:off x="4231476" y="2202235"/>
        <a:ext cx="1571531" cy="942919"/>
      </dsp:txXfrm>
    </dsp:sp>
    <dsp:sp modelId="{A4745652-3728-4563-AD82-5AA41C4A94B9}">
      <dsp:nvSpPr>
        <dsp:cNvPr id="0" name=""/>
        <dsp:cNvSpPr/>
      </dsp:nvSpPr>
      <dsp:spPr>
        <a:xfrm>
          <a:off x="5960161" y="2202235"/>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Patriot Chapter                                                          Fort Devans, MA</a:t>
          </a:r>
        </a:p>
      </dsp:txBody>
      <dsp:txXfrm>
        <a:off x="5960161" y="2202235"/>
        <a:ext cx="1571531" cy="942919"/>
      </dsp:txXfrm>
    </dsp:sp>
    <dsp:sp modelId="{A0B86605-38FB-4305-B556-17419F9CB92B}">
      <dsp:nvSpPr>
        <dsp:cNvPr id="0" name=""/>
        <dsp:cNvSpPr/>
      </dsp:nvSpPr>
      <dsp:spPr>
        <a:xfrm>
          <a:off x="2502791" y="3302307"/>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Thousand Islands Chapter                                       Fort Drum/Watertown, NY</a:t>
          </a:r>
        </a:p>
      </dsp:txBody>
      <dsp:txXfrm>
        <a:off x="2502791" y="3302307"/>
        <a:ext cx="1571531" cy="942919"/>
      </dsp:txXfrm>
    </dsp:sp>
    <dsp:sp modelId="{9433A60B-72B9-4B4E-9ABB-9ACA2EB96E78}">
      <dsp:nvSpPr>
        <dsp:cNvPr id="0" name=""/>
        <dsp:cNvSpPr/>
      </dsp:nvSpPr>
      <dsp:spPr>
        <a:xfrm>
          <a:off x="4231476" y="3302307"/>
          <a:ext cx="1571531" cy="942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West Virginia Mountaineer                                     Parkersburg, WV</a:t>
          </a:r>
        </a:p>
      </dsp:txBody>
      <dsp:txXfrm>
        <a:off x="4231476" y="3302307"/>
        <a:ext cx="1571531" cy="9429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1" cy="466434"/>
          </a:xfrm>
          <a:prstGeom prst="rect">
            <a:avLst/>
          </a:prstGeom>
        </p:spPr>
        <p:txBody>
          <a:bodyPr vert="horz" lIns="93159" tIns="46581" rIns="93159" bIns="46581" rtlCol="0"/>
          <a:lstStyle>
            <a:lvl1pPr algn="l">
              <a:defRPr sz="1200"/>
            </a:lvl1pPr>
          </a:lstStyle>
          <a:p>
            <a:r>
              <a:rPr lang="en-US" dirty="0"/>
              <a:t>CONTROLLED UNCLASSIFIED INFORMATION</a:t>
            </a:r>
          </a:p>
        </p:txBody>
      </p:sp>
      <p:sp>
        <p:nvSpPr>
          <p:cNvPr id="3" name="Date Placeholder 2"/>
          <p:cNvSpPr>
            <a:spLocks noGrp="1"/>
          </p:cNvSpPr>
          <p:nvPr>
            <p:ph type="dt" sz="quarter" idx="1"/>
          </p:nvPr>
        </p:nvSpPr>
        <p:spPr>
          <a:xfrm>
            <a:off x="3970937" y="1"/>
            <a:ext cx="3037841" cy="466434"/>
          </a:xfrm>
          <a:prstGeom prst="rect">
            <a:avLst/>
          </a:prstGeom>
        </p:spPr>
        <p:txBody>
          <a:bodyPr vert="horz" lIns="93159" tIns="46581" rIns="93159" bIns="46581" rtlCol="0"/>
          <a:lstStyle>
            <a:lvl1pPr algn="r">
              <a:defRPr sz="1200"/>
            </a:lvl1pPr>
          </a:lstStyle>
          <a:p>
            <a:fld id="{2CB9607B-4780-412F-88D0-72E44C665809}" type="datetimeFigureOut">
              <a:rPr lang="en-US" smtClean="0"/>
              <a:t>10/6/2022</a:t>
            </a:fld>
            <a:endParaRPr lang="en-US" dirty="0"/>
          </a:p>
        </p:txBody>
      </p:sp>
      <p:sp>
        <p:nvSpPr>
          <p:cNvPr id="4" name="Footer Placeholder 3"/>
          <p:cNvSpPr>
            <a:spLocks noGrp="1"/>
          </p:cNvSpPr>
          <p:nvPr>
            <p:ph type="ftr" sz="quarter" idx="2"/>
          </p:nvPr>
        </p:nvSpPr>
        <p:spPr>
          <a:xfrm>
            <a:off x="0" y="8829968"/>
            <a:ext cx="3037841" cy="466433"/>
          </a:xfrm>
          <a:prstGeom prst="rect">
            <a:avLst/>
          </a:prstGeom>
        </p:spPr>
        <p:txBody>
          <a:bodyPr vert="horz" lIns="93159" tIns="46581" rIns="93159" bIns="46581" rtlCol="0" anchor="b"/>
          <a:lstStyle>
            <a:lvl1pPr algn="l">
              <a:defRPr sz="1200"/>
            </a:lvl1pPr>
          </a:lstStyle>
          <a:p>
            <a:r>
              <a:rPr lang="en-US" dirty="0"/>
              <a:t>CONTROLLED UNCLASSIFIED INFORMATION</a:t>
            </a:r>
          </a:p>
        </p:txBody>
      </p:sp>
      <p:sp>
        <p:nvSpPr>
          <p:cNvPr id="5" name="Slide Number Placeholder 4"/>
          <p:cNvSpPr>
            <a:spLocks noGrp="1"/>
          </p:cNvSpPr>
          <p:nvPr>
            <p:ph type="sldNum" sz="quarter" idx="3"/>
          </p:nvPr>
        </p:nvSpPr>
        <p:spPr>
          <a:xfrm>
            <a:off x="3970937" y="8829968"/>
            <a:ext cx="3037841" cy="466433"/>
          </a:xfrm>
          <a:prstGeom prst="rect">
            <a:avLst/>
          </a:prstGeom>
        </p:spPr>
        <p:txBody>
          <a:bodyPr vert="horz" lIns="93159" tIns="46581" rIns="93159" bIns="46581" rtlCol="0" anchor="b"/>
          <a:lstStyle>
            <a:lvl1pPr algn="r">
              <a:defRPr sz="1200"/>
            </a:lvl1pPr>
          </a:lstStyle>
          <a:p>
            <a:fld id="{687B5CF6-003A-4B13-954A-2097348F7EBA}" type="slidenum">
              <a:rPr lang="en-US" smtClean="0"/>
              <a:t>‹#›</a:t>
            </a:fld>
            <a:endParaRPr lang="en-US" dirty="0"/>
          </a:p>
        </p:txBody>
      </p:sp>
    </p:spTree>
    <p:extLst>
      <p:ext uri="{BB962C8B-B14F-4D97-AF65-F5344CB8AC3E}">
        <p14:creationId xmlns:p14="http://schemas.microsoft.com/office/powerpoint/2010/main" val="2968265274"/>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3:32.152"/>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4:05.616"/>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3:32.152"/>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4:05.616"/>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4:05.616"/>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3:32.152"/>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4:05.616"/>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3:32.152"/>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4:05.616"/>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3:32.152"/>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4:05.616"/>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7T08:03:32.152"/>
    </inkml:context>
    <inkml:brush xml:id="br0">
      <inkml:brushProperty name="width" value="0.1" units="cm"/>
      <inkml:brushProperty name="height" value="0.1"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523" cy="466248"/>
          </a:xfrm>
          <a:prstGeom prst="rect">
            <a:avLst/>
          </a:prstGeom>
        </p:spPr>
        <p:txBody>
          <a:bodyPr vert="horz" lIns="91316" tIns="45657" rIns="91316" bIns="45657" rtlCol="0"/>
          <a:lstStyle>
            <a:lvl1pPr algn="l">
              <a:defRPr sz="1200"/>
            </a:lvl1pPr>
          </a:lstStyle>
          <a:p>
            <a:r>
              <a:rPr lang="en-US" dirty="0"/>
              <a:t>CONTROLLED UNCLASSIFIED INFORMATION</a:t>
            </a:r>
          </a:p>
        </p:txBody>
      </p:sp>
      <p:sp>
        <p:nvSpPr>
          <p:cNvPr id="3" name="Date Placeholder 2"/>
          <p:cNvSpPr>
            <a:spLocks noGrp="1"/>
          </p:cNvSpPr>
          <p:nvPr>
            <p:ph type="dt" idx="1"/>
          </p:nvPr>
        </p:nvSpPr>
        <p:spPr>
          <a:xfrm>
            <a:off x="3971293" y="1"/>
            <a:ext cx="3037523" cy="466248"/>
          </a:xfrm>
          <a:prstGeom prst="rect">
            <a:avLst/>
          </a:prstGeom>
        </p:spPr>
        <p:txBody>
          <a:bodyPr vert="horz" lIns="91316" tIns="45657" rIns="91316" bIns="45657" rtlCol="0"/>
          <a:lstStyle>
            <a:lvl1pPr algn="r">
              <a:defRPr sz="1200"/>
            </a:lvl1pPr>
          </a:lstStyle>
          <a:p>
            <a:fld id="{96E0A8D0-0835-42C4-9CBD-0EEFF6DFEBCD}" type="datetimeFigureOut">
              <a:rPr lang="en-US" smtClean="0"/>
              <a:t>10/6/2022</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1316" tIns="45657" rIns="91316" bIns="45657" rtlCol="0" anchor="ctr"/>
          <a:lstStyle/>
          <a:p>
            <a:endParaRPr lang="en-US" dirty="0"/>
          </a:p>
        </p:txBody>
      </p:sp>
      <p:sp>
        <p:nvSpPr>
          <p:cNvPr id="5" name="Notes Placeholder 4"/>
          <p:cNvSpPr>
            <a:spLocks noGrp="1"/>
          </p:cNvSpPr>
          <p:nvPr>
            <p:ph type="body" sz="quarter" idx="3"/>
          </p:nvPr>
        </p:nvSpPr>
        <p:spPr>
          <a:xfrm>
            <a:off x="700724" y="4473755"/>
            <a:ext cx="5608954" cy="3660199"/>
          </a:xfrm>
          <a:prstGeom prst="rect">
            <a:avLst/>
          </a:prstGeom>
        </p:spPr>
        <p:txBody>
          <a:bodyPr vert="horz" lIns="91316" tIns="45657" rIns="91316" bIns="4565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154"/>
            <a:ext cx="3037523" cy="466248"/>
          </a:xfrm>
          <a:prstGeom prst="rect">
            <a:avLst/>
          </a:prstGeom>
        </p:spPr>
        <p:txBody>
          <a:bodyPr vert="horz" lIns="91316" tIns="45657" rIns="91316" bIns="45657" rtlCol="0" anchor="b"/>
          <a:lstStyle>
            <a:lvl1pPr algn="l">
              <a:defRPr sz="1200"/>
            </a:lvl1pPr>
          </a:lstStyle>
          <a:p>
            <a:r>
              <a:rPr lang="en-US" dirty="0"/>
              <a:t>CONTROLLED UNCLASSIFIED INFORMATION</a:t>
            </a:r>
          </a:p>
        </p:txBody>
      </p:sp>
      <p:sp>
        <p:nvSpPr>
          <p:cNvPr id="7" name="Slide Number Placeholder 6"/>
          <p:cNvSpPr>
            <a:spLocks noGrp="1"/>
          </p:cNvSpPr>
          <p:nvPr>
            <p:ph type="sldNum" sz="quarter" idx="5"/>
          </p:nvPr>
        </p:nvSpPr>
        <p:spPr>
          <a:xfrm>
            <a:off x="3971293" y="8830154"/>
            <a:ext cx="3037523" cy="466248"/>
          </a:xfrm>
          <a:prstGeom prst="rect">
            <a:avLst/>
          </a:prstGeom>
        </p:spPr>
        <p:txBody>
          <a:bodyPr vert="horz" lIns="91316" tIns="45657" rIns="91316" bIns="45657" rtlCol="0" anchor="b"/>
          <a:lstStyle>
            <a:lvl1pPr algn="r">
              <a:defRPr sz="1200"/>
            </a:lvl1pPr>
          </a:lstStyle>
          <a:p>
            <a:fld id="{173D92E3-57AE-4EF2-9522-284FE14EFC1F}" type="slidenum">
              <a:rPr lang="en-US" smtClean="0"/>
              <a:t>‹#›</a:t>
            </a:fld>
            <a:endParaRPr lang="en-US" dirty="0"/>
          </a:p>
        </p:txBody>
      </p:sp>
    </p:spTree>
    <p:extLst>
      <p:ext uri="{BB962C8B-B14F-4D97-AF65-F5344CB8AC3E}">
        <p14:creationId xmlns:p14="http://schemas.microsoft.com/office/powerpoint/2010/main" val="28330758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184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637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401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4128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700724" y="4473755"/>
            <a:ext cx="5608954" cy="3660199"/>
          </a:xfrm>
          <a:prstGeom prst="rect">
            <a:avLst/>
          </a:prstGeom>
          <a:noFill/>
          <a:ln>
            <a:noFill/>
          </a:ln>
        </p:spPr>
        <p:txBody>
          <a:bodyPr spcFirstLastPara="1" wrap="square" lIns="91300" tIns="45650" rIns="91300" bIns="45650" anchor="t" anchorCtr="0">
            <a:noAutofit/>
          </a:bodyPr>
          <a:lstStyle/>
          <a:p>
            <a:pPr marL="171450" marR="0" lvl="0" indent="-171450" algn="l" rtl="0">
              <a:lnSpc>
                <a:spcPct val="100000"/>
              </a:lnSpc>
              <a:spcBef>
                <a:spcPts val="0"/>
              </a:spcBef>
              <a:spcAft>
                <a:spcPts val="0"/>
              </a:spcAft>
              <a:buClr>
                <a:schemeClr val="dk1"/>
              </a:buClr>
              <a:buSzPts val="300"/>
              <a:buFont typeface="Calibri"/>
              <a:buChar char="-"/>
            </a:pPr>
            <a:r>
              <a:rPr lang="en-US" sz="300" b="1" dirty="0"/>
              <a:t>Helping Haiti Donation October 2021: </a:t>
            </a:r>
            <a:r>
              <a:rPr lang="en-US" b="0" i="0" dirty="0">
                <a:solidFill>
                  <a:srgbClr val="26282A"/>
                </a:solidFill>
                <a:latin typeface="Helvetica Neue"/>
                <a:ea typeface="Helvetica Neue"/>
                <a:cs typeface="Helvetica Neue"/>
                <a:sym typeface="Helvetica Neue"/>
              </a:rPr>
              <a:t>Haiti has been a country that has lived in turmoil, wars, disease, and natural disasters for centuries. In 2021, Haiti experienced the assignation of their president and a 7.2 magnitude earthquake that did extensive damage to the country and, specifically to the school in the village of </a:t>
            </a:r>
            <a:r>
              <a:rPr lang="en-US" b="0" i="0" dirty="0" err="1">
                <a:solidFill>
                  <a:srgbClr val="26282A"/>
                </a:solidFill>
                <a:latin typeface="Helvetica Neue"/>
                <a:ea typeface="Helvetica Neue"/>
                <a:cs typeface="Helvetica Neue"/>
                <a:sym typeface="Helvetica Neue"/>
              </a:rPr>
              <a:t>Fauge</a:t>
            </a:r>
            <a:r>
              <a:rPr lang="en-US" b="0" i="0" dirty="0">
                <a:solidFill>
                  <a:srgbClr val="26282A"/>
                </a:solidFill>
                <a:latin typeface="Helvetica Neue"/>
                <a:ea typeface="Helvetica Neue"/>
                <a:cs typeface="Helvetica Neue"/>
                <a:sym typeface="Helvetica Neue"/>
              </a:rPr>
              <a:t>.  to children and families throughout the village on </a:t>
            </a:r>
            <a:r>
              <a:rPr lang="en-US" b="0" i="0" dirty="0" err="1">
                <a:solidFill>
                  <a:srgbClr val="26282A"/>
                </a:solidFill>
                <a:latin typeface="Helvetica Neue"/>
                <a:ea typeface="Helvetica Neue"/>
                <a:cs typeface="Helvetica Neue"/>
                <a:sym typeface="Helvetica Neue"/>
              </a:rPr>
              <a:t>Fauge</a:t>
            </a:r>
            <a:r>
              <a:rPr lang="en-US" b="0" i="0" dirty="0">
                <a:solidFill>
                  <a:srgbClr val="26282A"/>
                </a:solidFill>
                <a:latin typeface="Helvetica Neue"/>
                <a:ea typeface="Helvetica Neue"/>
                <a:cs typeface="Helvetica Neue"/>
                <a:sym typeface="Helvetica Neue"/>
              </a:rPr>
              <a:t>. Crater Silver Chapter partnered with the local Heights Baptist Church supporting a ministry in Haiti called “Torch of Hope” and donated clothes, supplies, and </a:t>
            </a:r>
            <a:r>
              <a:rPr lang="en-US" b="1" i="0" dirty="0">
                <a:solidFill>
                  <a:srgbClr val="FF0000"/>
                </a:solidFill>
                <a:highlight>
                  <a:srgbClr val="FFFF00"/>
                </a:highlight>
                <a:latin typeface="Helvetica Neue"/>
                <a:ea typeface="Helvetica Neue"/>
                <a:cs typeface="Helvetica Neue"/>
                <a:sym typeface="Helvetica Neue"/>
              </a:rPr>
              <a:t>$300 </a:t>
            </a:r>
            <a:r>
              <a:rPr lang="en-US" b="0" i="0" dirty="0">
                <a:solidFill>
                  <a:srgbClr val="26282A"/>
                </a:solidFill>
                <a:latin typeface="Helvetica Neue"/>
                <a:ea typeface="Helvetica Neue"/>
                <a:cs typeface="Helvetica Neue"/>
                <a:sym typeface="Helvetica Neue"/>
              </a:rPr>
              <a:t>to help them rebuild the school that was severely damaged in the earthquake.</a:t>
            </a:r>
            <a:endParaRPr dirty="0"/>
          </a:p>
          <a:p>
            <a:pPr marL="171450" marR="0" lvl="0" indent="-171450" algn="l" rtl="0">
              <a:lnSpc>
                <a:spcPct val="100000"/>
              </a:lnSpc>
              <a:spcBef>
                <a:spcPts val="0"/>
              </a:spcBef>
              <a:spcAft>
                <a:spcPts val="0"/>
              </a:spcAft>
              <a:buClr>
                <a:srgbClr val="26282A"/>
              </a:buClr>
              <a:buSzPts val="1200"/>
              <a:buFont typeface="Helvetica Neue"/>
              <a:buChar char="-"/>
            </a:pPr>
            <a:r>
              <a:rPr lang="en-US" b="1" i="0" dirty="0">
                <a:solidFill>
                  <a:srgbClr val="26282A"/>
                </a:solidFill>
                <a:latin typeface="Helvetica Neue"/>
                <a:ea typeface="Helvetica Neue"/>
                <a:cs typeface="Helvetica Neue"/>
                <a:sym typeface="Helvetica Neue"/>
              </a:rPr>
              <a:t>2020 President’s Volunteer Service Award: On November 2021</a:t>
            </a:r>
            <a:r>
              <a:rPr lang="en-US" sz="1800" dirty="0">
                <a:latin typeface="Arial"/>
                <a:ea typeface="Arial"/>
                <a:cs typeface="Arial"/>
                <a:sym typeface="Arial"/>
              </a:rPr>
              <a:t>CW5 Johnathan </a:t>
            </a:r>
            <a:r>
              <a:rPr lang="en-US" sz="1800" dirty="0" err="1">
                <a:latin typeface="Arial"/>
                <a:ea typeface="Arial"/>
                <a:cs typeface="Arial"/>
                <a:sym typeface="Arial"/>
              </a:rPr>
              <a:t>Waddy</a:t>
            </a:r>
            <a:r>
              <a:rPr lang="en-US" sz="1800" dirty="0">
                <a:latin typeface="Arial"/>
                <a:ea typeface="Arial"/>
                <a:cs typeface="Arial"/>
                <a:sym typeface="Arial"/>
              </a:rPr>
              <a:t> (Dean, Technical Logistics College/Chapter Member) led a Presidential Volunteer Service Award (PVSA) Ceremony which recognized 13 members for their remarkable individual volunteer service for the calendar year 2020. Each recipient met or exceeded the award criteria by accumulating from 100 to 1,700 individual hours and receiving either a Bronze, Silver, or Gold Level Award. </a:t>
            </a:r>
            <a:r>
              <a:rPr lang="en-US" sz="1800" b="1" dirty="0">
                <a:latin typeface="Arial"/>
                <a:ea typeface="Arial"/>
                <a:cs typeface="Arial"/>
                <a:sym typeface="Arial"/>
              </a:rPr>
              <a:t>BRONZE LEVEL 100 – 249 hours:</a:t>
            </a:r>
            <a:r>
              <a:rPr lang="en-US" sz="1800" dirty="0">
                <a:latin typeface="Arial"/>
                <a:ea typeface="Arial"/>
                <a:cs typeface="Arial"/>
                <a:sym typeface="Arial"/>
              </a:rPr>
              <a:t> CW3 (Ret) Jon </a:t>
            </a:r>
            <a:r>
              <a:rPr lang="en-US" sz="1800" dirty="0" err="1">
                <a:latin typeface="Arial"/>
                <a:ea typeface="Arial"/>
                <a:cs typeface="Arial"/>
                <a:sym typeface="Arial"/>
              </a:rPr>
              <a:t>Ganues</a:t>
            </a:r>
            <a:r>
              <a:rPr lang="en-US" sz="1800" dirty="0">
                <a:latin typeface="Arial"/>
                <a:ea typeface="Arial"/>
                <a:cs typeface="Arial"/>
                <a:sym typeface="Arial"/>
              </a:rPr>
              <a:t> (114.25 hours) not in the picture, CW5 Maria Martinez (150) not in the picture, CW4 (Ret) Charlie Mills (156.5), CW5 (Ret) Wayne Burton (156.5), COL David Buck (160 – Associate Member) not in the picture, CW4 Amy Scott (232.5), and CW3(P) Demetria Timothy (239.5). </a:t>
            </a:r>
            <a:r>
              <a:rPr lang="en-US" sz="1800" b="1" dirty="0">
                <a:latin typeface="Arial"/>
                <a:ea typeface="Arial"/>
                <a:cs typeface="Arial"/>
                <a:sym typeface="Arial"/>
              </a:rPr>
              <a:t>SILVER LEVEL 250 – 499 hours:</a:t>
            </a:r>
            <a:r>
              <a:rPr lang="en-US" sz="1800" dirty="0">
                <a:latin typeface="Arial"/>
                <a:ea typeface="Arial"/>
                <a:cs typeface="Arial"/>
                <a:sym typeface="Arial"/>
              </a:rPr>
              <a:t> CW5 (Ret) Nicole Woodyard (268.5), CW5 Travis Elliott (349), and CW5 (Ret) Vickie Vachon (397.5). </a:t>
            </a:r>
            <a:r>
              <a:rPr lang="en-US" sz="1800" b="1" dirty="0">
                <a:latin typeface="Arial"/>
                <a:ea typeface="Arial"/>
                <a:cs typeface="Arial"/>
                <a:sym typeface="Arial"/>
              </a:rPr>
              <a:t>GOLD LEVEL 500+ hours:</a:t>
            </a:r>
            <a:r>
              <a:rPr lang="en-US" sz="1800" dirty="0">
                <a:latin typeface="Arial"/>
                <a:ea typeface="Arial"/>
                <a:cs typeface="Arial"/>
                <a:sym typeface="Arial"/>
              </a:rPr>
              <a:t> CW4 (Ret) Dan </a:t>
            </a:r>
            <a:r>
              <a:rPr lang="en-US" sz="1800" dirty="0" err="1">
                <a:latin typeface="Arial"/>
                <a:ea typeface="Arial"/>
                <a:cs typeface="Arial"/>
                <a:sym typeface="Arial"/>
              </a:rPr>
              <a:t>Howison</a:t>
            </a:r>
            <a:r>
              <a:rPr lang="en-US" sz="1800" dirty="0">
                <a:latin typeface="Arial"/>
                <a:ea typeface="Arial"/>
                <a:cs typeface="Arial"/>
                <a:sym typeface="Arial"/>
              </a:rPr>
              <a:t> (549.5), CW4 (Ret) Francis </a:t>
            </a:r>
            <a:r>
              <a:rPr lang="en-US" sz="1800" dirty="0" err="1">
                <a:latin typeface="Arial"/>
                <a:ea typeface="Arial"/>
                <a:cs typeface="Arial"/>
                <a:sym typeface="Arial"/>
              </a:rPr>
              <a:t>Pattin</a:t>
            </a:r>
            <a:r>
              <a:rPr lang="en-US" sz="1800" dirty="0">
                <a:latin typeface="Arial"/>
                <a:ea typeface="Arial"/>
                <a:cs typeface="Arial"/>
                <a:sym typeface="Arial"/>
              </a:rPr>
              <a:t> (699), and CW5 (Ret) Sonia Graves-Rivers (1,700) not in the picture. </a:t>
            </a:r>
            <a:r>
              <a:rPr lang="en-US" sz="1800" b="1" dirty="0">
                <a:latin typeface="Calibri"/>
                <a:ea typeface="Calibri"/>
                <a:cs typeface="Calibri"/>
                <a:sym typeface="Calibri"/>
              </a:rPr>
              <a:t>Pictured left to right:</a:t>
            </a:r>
            <a:r>
              <a:rPr lang="en-US" sz="1800" dirty="0">
                <a:latin typeface="Calibri"/>
                <a:ea typeface="Calibri"/>
                <a:cs typeface="Calibri"/>
                <a:sym typeface="Calibri"/>
              </a:rPr>
              <a:t> CW5 Travis Elliott, CW5 (Ret) Nicole Woodyard, CW4 (Ret) Dan </a:t>
            </a:r>
            <a:r>
              <a:rPr lang="en-US" sz="1800" dirty="0" err="1">
                <a:latin typeface="Calibri"/>
                <a:ea typeface="Calibri"/>
                <a:cs typeface="Calibri"/>
                <a:sym typeface="Calibri"/>
              </a:rPr>
              <a:t>Howison</a:t>
            </a:r>
            <a:r>
              <a:rPr lang="en-US" sz="1800" dirty="0">
                <a:latin typeface="Calibri"/>
                <a:ea typeface="Calibri"/>
                <a:cs typeface="Calibri"/>
                <a:sym typeface="Calibri"/>
              </a:rPr>
              <a:t>, CW5 (Ret) Vickie Vachon, CW4 (Ret) Francis </a:t>
            </a:r>
            <a:r>
              <a:rPr lang="en-US" sz="1800" dirty="0" err="1">
                <a:latin typeface="Calibri"/>
                <a:ea typeface="Calibri"/>
                <a:cs typeface="Calibri"/>
                <a:sym typeface="Calibri"/>
              </a:rPr>
              <a:t>Pattin</a:t>
            </a:r>
            <a:r>
              <a:rPr lang="en-US" sz="1800" dirty="0">
                <a:latin typeface="Calibri"/>
                <a:ea typeface="Calibri"/>
                <a:cs typeface="Calibri"/>
                <a:sym typeface="Calibri"/>
              </a:rPr>
              <a:t>, CW4 (Ret) Charlie Mills, CW4 Amy Scott, CW3(P) Demetria Timothy, and CW5 (Ret) Charlie Mills. </a:t>
            </a:r>
            <a:endParaRPr dirty="0"/>
          </a:p>
          <a:p>
            <a:pPr marL="171450" marR="0" lvl="0" indent="-171450" algn="l" rtl="0">
              <a:lnSpc>
                <a:spcPct val="100000"/>
              </a:lnSpc>
              <a:spcBef>
                <a:spcPts val="0"/>
              </a:spcBef>
              <a:spcAft>
                <a:spcPts val="0"/>
              </a:spcAft>
              <a:buClr>
                <a:srgbClr val="000000"/>
              </a:buClr>
              <a:buSzPts val="1200"/>
              <a:buFont typeface="Garamond"/>
              <a:buChar char="-"/>
            </a:pPr>
            <a:r>
              <a:rPr lang="en-US" sz="1200" b="1" dirty="0">
                <a:solidFill>
                  <a:srgbClr val="000000"/>
                </a:solidFill>
                <a:latin typeface="Garamond"/>
                <a:ea typeface="Garamond"/>
                <a:cs typeface="Garamond"/>
                <a:sym typeface="Garamond"/>
              </a:rPr>
              <a:t>ACS Annual Holiday Donation: </a:t>
            </a:r>
            <a:endParaRPr b="1" i="0" dirty="0">
              <a:solidFill>
                <a:srgbClr val="26282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Garamond"/>
              <a:buNone/>
            </a:pPr>
            <a:r>
              <a:rPr lang="en-US" sz="1800" b="1" dirty="0">
                <a:solidFill>
                  <a:srgbClr val="000000"/>
                </a:solidFill>
                <a:latin typeface="Garamond"/>
                <a:ea typeface="Garamond"/>
                <a:cs typeface="Garamond"/>
                <a:sym typeface="Garamond"/>
              </a:rPr>
              <a:t>-  ACS Annual Holiday Donation: </a:t>
            </a:r>
            <a:r>
              <a:rPr lang="en-US" sz="1800" dirty="0">
                <a:solidFill>
                  <a:srgbClr val="000000"/>
                </a:solidFill>
                <a:latin typeface="Garamond"/>
                <a:ea typeface="Garamond"/>
                <a:cs typeface="Garamond"/>
                <a:sym typeface="Garamond"/>
              </a:rPr>
              <a:t>On 24 November 2020, CW4 (Retired) Francis </a:t>
            </a:r>
            <a:r>
              <a:rPr lang="en-US" sz="1800" dirty="0" err="1">
                <a:solidFill>
                  <a:srgbClr val="000000"/>
                </a:solidFill>
                <a:latin typeface="Garamond"/>
                <a:ea typeface="Garamond"/>
                <a:cs typeface="Garamond"/>
                <a:sym typeface="Garamond"/>
              </a:rPr>
              <a:t>Pattin</a:t>
            </a:r>
            <a:r>
              <a:rPr lang="en-US" sz="1800" dirty="0">
                <a:solidFill>
                  <a:srgbClr val="000000"/>
                </a:solidFill>
                <a:latin typeface="Garamond"/>
                <a:ea typeface="Garamond"/>
                <a:cs typeface="Garamond"/>
                <a:sym typeface="Garamond"/>
              </a:rPr>
              <a:t> (Chapter President) and CW5 (Retired) Vickie Vachon (BOD Member) presented eight $25.00 gift cards to Army Community Service, Financial Readiness Program on behalf of the chapter to disperse to Soldiers in need during the Holiday Season. This is an annual event the chapter supports!</a:t>
            </a:r>
            <a:endParaRPr dirty="0"/>
          </a:p>
          <a:p>
            <a:pPr marL="0" marR="0" lvl="0" indent="0" algn="l" rtl="0">
              <a:lnSpc>
                <a:spcPct val="110000"/>
              </a:lnSpc>
              <a:spcBef>
                <a:spcPts val="0"/>
              </a:spcBef>
              <a:spcAft>
                <a:spcPts val="0"/>
              </a:spcAft>
              <a:buClr>
                <a:srgbClr val="000000"/>
              </a:buClr>
              <a:buSzPts val="1800"/>
              <a:buFont typeface="Garamond"/>
              <a:buNone/>
            </a:pPr>
            <a:r>
              <a:rPr lang="en-US" sz="1800" b="1" dirty="0">
                <a:solidFill>
                  <a:srgbClr val="000000"/>
                </a:solidFill>
                <a:latin typeface="Garamond"/>
                <a:ea typeface="Garamond"/>
                <a:cs typeface="Garamond"/>
                <a:sym typeface="Garamond"/>
              </a:rPr>
              <a:t>- Holiday Helper: </a:t>
            </a:r>
            <a:r>
              <a:rPr lang="en-US" sz="1800" dirty="0">
                <a:solidFill>
                  <a:srgbClr val="000000"/>
                </a:solidFill>
                <a:latin typeface="Garamond"/>
                <a:ea typeface="Garamond"/>
                <a:cs typeface="Garamond"/>
                <a:sym typeface="Garamond"/>
              </a:rPr>
              <a:t>On 14-15 December and despite the COVID19 impacts, the Crater Silver Chapter assisted the Fort Lee Holiday Helper Association to provide holiday joy to over 500 children. Chapter members contributed a total of 58 hours by picking up stocking stuffers from Dollar Tree stores leading up to the event and serving as elves to escort parents during shopping. </a:t>
            </a:r>
            <a:endParaRPr dirty="0"/>
          </a:p>
          <a:p>
            <a:pPr marL="0" marR="0" lvl="0" indent="0" algn="l" rtl="0">
              <a:lnSpc>
                <a:spcPct val="110000"/>
              </a:lnSpc>
              <a:spcBef>
                <a:spcPts val="8"/>
              </a:spcBef>
              <a:spcAft>
                <a:spcPts val="0"/>
              </a:spcAft>
              <a:buClr>
                <a:srgbClr val="000000"/>
              </a:buClr>
              <a:buSzPts val="1800"/>
              <a:buFont typeface="Garamond"/>
              <a:buNone/>
            </a:pPr>
            <a:r>
              <a:rPr lang="en-US" sz="1800" b="1" dirty="0">
                <a:solidFill>
                  <a:srgbClr val="000000"/>
                </a:solidFill>
                <a:latin typeface="Garamond"/>
                <a:ea typeface="Garamond"/>
                <a:cs typeface="Garamond"/>
                <a:sym typeface="Garamond"/>
              </a:rPr>
              <a:t>- Wreaths Across America: </a:t>
            </a:r>
            <a:r>
              <a:rPr lang="en-US" sz="1800" dirty="0">
                <a:solidFill>
                  <a:srgbClr val="000000"/>
                </a:solidFill>
                <a:latin typeface="Garamond"/>
                <a:ea typeface="Garamond"/>
                <a:cs typeface="Garamond"/>
                <a:sym typeface="Garamond"/>
              </a:rPr>
              <a:t>On 18 December 2021, the chapter participated in the Wreaths Across America ceremony at the City Point National Cemetery in Hopewell, Virginia. A total of 18 participants contributed over 30 community service hours.</a:t>
            </a:r>
            <a:endParaRPr dirty="0"/>
          </a:p>
          <a:p>
            <a:pPr marL="0" marR="0" lvl="0" indent="0" algn="l" rtl="0">
              <a:lnSpc>
                <a:spcPct val="110000"/>
              </a:lnSpc>
              <a:spcBef>
                <a:spcPts val="8"/>
              </a:spcBef>
              <a:spcAft>
                <a:spcPts val="0"/>
              </a:spcAft>
              <a:buClr>
                <a:srgbClr val="000000"/>
              </a:buClr>
              <a:buSzPts val="1800"/>
              <a:buFont typeface="Garamond"/>
              <a:buNone/>
            </a:pPr>
            <a:r>
              <a:rPr lang="en-US" sz="1800" b="1" dirty="0">
                <a:solidFill>
                  <a:srgbClr val="000000"/>
                </a:solidFill>
                <a:latin typeface="Garamond"/>
                <a:ea typeface="Garamond"/>
                <a:cs typeface="Garamond"/>
                <a:sym typeface="Garamond"/>
              </a:rPr>
              <a:t>- President and Vice President Swearing In: </a:t>
            </a:r>
            <a:r>
              <a:rPr lang="en-US" sz="1800" dirty="0">
                <a:solidFill>
                  <a:srgbClr val="000000"/>
                </a:solidFill>
                <a:latin typeface="Garamond"/>
                <a:ea typeface="Garamond"/>
                <a:cs typeface="Garamond"/>
                <a:sym typeface="Garamond"/>
              </a:rPr>
              <a:t>On 12 January 2022, CW3 (P) Demetria Timothy and CW4 (Ret) Stephanie Gaines were sworn in as President and Vice President by CW5 Belinda Jackson, Quartermaster Warrant Officer Proponent. </a:t>
            </a:r>
            <a:endParaRPr dirty="0"/>
          </a:p>
          <a:p>
            <a:pPr marL="285750" marR="0" lvl="0" indent="-285750" algn="l" rtl="0">
              <a:lnSpc>
                <a:spcPct val="110000"/>
              </a:lnSpc>
              <a:spcBef>
                <a:spcPts val="8"/>
              </a:spcBef>
              <a:spcAft>
                <a:spcPts val="0"/>
              </a:spcAft>
              <a:buClr>
                <a:srgbClr val="000000"/>
              </a:buClr>
              <a:buSzPts val="1800"/>
              <a:buFont typeface="Garamond"/>
              <a:buChar char="-"/>
            </a:pPr>
            <a:r>
              <a:rPr lang="en-US" sz="1800" b="1" dirty="0">
                <a:solidFill>
                  <a:srgbClr val="000000"/>
                </a:solidFill>
                <a:latin typeface="Garamond"/>
                <a:ea typeface="Garamond"/>
                <a:cs typeface="Garamond"/>
                <a:sym typeface="Garamond"/>
              </a:rPr>
              <a:t>Scholarship Award and PVSA Recipients: </a:t>
            </a:r>
            <a:r>
              <a:rPr lang="en-US" sz="1800" dirty="0">
                <a:solidFill>
                  <a:srgbClr val="000000"/>
                </a:solidFill>
                <a:latin typeface="Garamond"/>
                <a:ea typeface="Garamond"/>
                <a:cs typeface="Garamond"/>
                <a:sym typeface="Garamond"/>
              </a:rPr>
              <a:t>On 13 July 2022, the Crater Silver Chapter’s President congratulated this year’s $1,000 scholarship award</a:t>
            </a:r>
            <a:r>
              <a:rPr lang="en-US" sz="2800" b="0" i="0" dirty="0">
                <a:solidFill>
                  <a:srgbClr val="050505"/>
                </a:solidFill>
                <a:latin typeface="Arial"/>
                <a:ea typeface="Arial"/>
                <a:cs typeface="Arial"/>
                <a:sym typeface="Arial"/>
              </a:rPr>
              <a:t> Ms. Maya Carmack, granddaughter of chapter member CW4(R) Charles “Charlie” Mills. </a:t>
            </a:r>
            <a:endParaRPr dirty="0"/>
          </a:p>
          <a:p>
            <a:pPr marL="0" marR="0" lvl="0" indent="0" algn="l" rtl="0">
              <a:lnSpc>
                <a:spcPct val="110000"/>
              </a:lnSpc>
              <a:spcBef>
                <a:spcPts val="8"/>
              </a:spcBef>
              <a:spcAft>
                <a:spcPts val="0"/>
              </a:spcAft>
              <a:buClr>
                <a:srgbClr val="26282A"/>
              </a:buClr>
              <a:buSzPts val="2800"/>
              <a:buFont typeface="Helvetica Neue"/>
              <a:buNone/>
            </a:pPr>
            <a:r>
              <a:rPr lang="en-US" sz="2800" b="1" i="0" dirty="0">
                <a:solidFill>
                  <a:srgbClr val="26282A"/>
                </a:solidFill>
                <a:latin typeface="Helvetica Neue"/>
                <a:ea typeface="Helvetica Neue"/>
                <a:cs typeface="Helvetica Neue"/>
                <a:sym typeface="Helvetica Neue"/>
              </a:rPr>
              <a:t>- President’s Volunteer Service Award November 2021</a:t>
            </a:r>
            <a:r>
              <a:rPr lang="en-US" sz="2800" b="0" i="0" dirty="0">
                <a:solidFill>
                  <a:srgbClr val="050505"/>
                </a:solidFill>
                <a:latin typeface="Arial"/>
                <a:ea typeface="Arial"/>
                <a:cs typeface="Arial"/>
                <a:sym typeface="Arial"/>
              </a:rPr>
              <a:t>Also, the chapter presented the 2021 President’s Volunteer Service Award (PVSA) to the following chapter members for their calendar year 2021 volunteer hours:</a:t>
            </a:r>
            <a:endParaRPr dirty="0"/>
          </a:p>
          <a:p>
            <a:pPr marL="0" lvl="0" indent="0" algn="l" rtl="0">
              <a:spcBef>
                <a:spcPts val="8"/>
              </a:spcBef>
              <a:spcAft>
                <a:spcPts val="0"/>
              </a:spcAft>
              <a:buNone/>
            </a:pPr>
            <a:r>
              <a:rPr lang="en-US" sz="2800" b="0" i="0" dirty="0">
                <a:solidFill>
                  <a:srgbClr val="050505"/>
                </a:solidFill>
                <a:latin typeface="Arial"/>
                <a:ea typeface="Arial"/>
                <a:cs typeface="Arial"/>
                <a:sym typeface="Arial"/>
              </a:rPr>
              <a:t>CW5(R) DAVID DICKSON - 110 hours (Bronze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CW3(R) JON GANUES - 114.25 hours (Bronze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CW4(R) CHARLES L. MILLS - 130 hours (Bronze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CW4(R) DAN Y. HOWISON - 150.5 hours (Bronze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CW4(R) FRANCIS W. PATTIN - 258 hours (Silver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CW5(R) TRAVIS T. ELLIOTT - 340 hours (Silver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CW5(R) VICKIE A. VACHON- 397.5 hours (Silver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CW5(R) NICOLE E. WOODYARD - 621.5 hours (Gold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CW3(P) DEMETRIA R. TIMOTHY - 1,117 hours (Gold Level)</a:t>
            </a:r>
            <a:endParaRPr dirty="0"/>
          </a:p>
          <a:p>
            <a:pPr marL="0" lvl="0" indent="0" algn="l" rtl="0">
              <a:spcBef>
                <a:spcPts val="0"/>
              </a:spcBef>
              <a:spcAft>
                <a:spcPts val="0"/>
              </a:spcAft>
              <a:buNone/>
            </a:pPr>
            <a:r>
              <a:rPr lang="en-US" sz="2800" b="0" i="0" dirty="0">
                <a:solidFill>
                  <a:srgbClr val="050505"/>
                </a:solidFill>
                <a:latin typeface="Arial"/>
                <a:ea typeface="Arial"/>
                <a:cs typeface="Arial"/>
                <a:sym typeface="Arial"/>
              </a:rPr>
              <a:t>CW4 AMY SCOTT - 1,141.5 hours (Gold Level)</a:t>
            </a:r>
            <a:endParaRPr dirty="0"/>
          </a:p>
          <a:p>
            <a:pPr marL="285750" marR="0" lvl="0" indent="-171450" algn="l" rtl="0">
              <a:lnSpc>
                <a:spcPct val="110000"/>
              </a:lnSpc>
              <a:spcBef>
                <a:spcPts val="0"/>
              </a:spcBef>
              <a:spcAft>
                <a:spcPts val="0"/>
              </a:spcAft>
              <a:buClr>
                <a:schemeClr val="dk1"/>
              </a:buClr>
              <a:buSzPts val="1800"/>
              <a:buFont typeface="Calibri"/>
              <a:buNone/>
            </a:pPr>
            <a:endParaRPr sz="1800" dirty="0">
              <a:solidFill>
                <a:srgbClr val="000000"/>
              </a:solidFill>
              <a:latin typeface="Garamond"/>
              <a:ea typeface="Garamond"/>
              <a:cs typeface="Garamond"/>
              <a:sym typeface="Garamond"/>
            </a:endParaRPr>
          </a:p>
          <a:p>
            <a:pPr marL="285750" marR="0" lvl="0" indent="-171450" algn="l" rtl="0">
              <a:lnSpc>
                <a:spcPct val="110000"/>
              </a:lnSpc>
              <a:spcBef>
                <a:spcPts val="8"/>
              </a:spcBef>
              <a:spcAft>
                <a:spcPts val="0"/>
              </a:spcAft>
              <a:buClr>
                <a:schemeClr val="dk1"/>
              </a:buClr>
              <a:buSzPts val="1800"/>
              <a:buFont typeface="Calibri"/>
              <a:buNone/>
            </a:pPr>
            <a:endParaRPr sz="1800" dirty="0">
              <a:solidFill>
                <a:srgbClr val="000000"/>
              </a:solidFill>
              <a:latin typeface="Garamond"/>
              <a:ea typeface="Garamond"/>
              <a:cs typeface="Garamond"/>
              <a:sym typeface="Garamond"/>
            </a:endParaRPr>
          </a:p>
          <a:p>
            <a:pPr marL="285750" marR="0" lvl="0" indent="-171450" algn="l" rtl="0">
              <a:lnSpc>
                <a:spcPct val="110000"/>
              </a:lnSpc>
              <a:spcBef>
                <a:spcPts val="8"/>
              </a:spcBef>
              <a:spcAft>
                <a:spcPts val="0"/>
              </a:spcAft>
              <a:buClr>
                <a:schemeClr val="dk1"/>
              </a:buClr>
              <a:buSzPts val="1800"/>
              <a:buFont typeface="Calibri"/>
              <a:buNone/>
            </a:pPr>
            <a:endParaRPr sz="1800" dirty="0">
              <a:solidFill>
                <a:srgbClr val="000000"/>
              </a:solidFill>
              <a:latin typeface="Garamond"/>
              <a:ea typeface="Garamond"/>
              <a:cs typeface="Garamond"/>
              <a:sym typeface="Garamond"/>
            </a:endParaRPr>
          </a:p>
          <a:p>
            <a:pPr marL="0" marR="0" lvl="0" indent="0" algn="l" rtl="0">
              <a:lnSpc>
                <a:spcPct val="110000"/>
              </a:lnSpc>
              <a:spcBef>
                <a:spcPts val="8"/>
              </a:spcBef>
              <a:spcAft>
                <a:spcPts val="0"/>
              </a:spcAft>
              <a:buClr>
                <a:schemeClr val="dk1"/>
              </a:buClr>
              <a:buSzPts val="1800"/>
              <a:buFont typeface="Calibri"/>
              <a:buNone/>
            </a:pPr>
            <a:endParaRPr sz="1800" dirty="0">
              <a:solidFill>
                <a:srgbClr val="000000"/>
              </a:solidFill>
              <a:latin typeface="Garamond"/>
              <a:ea typeface="Garamond"/>
              <a:cs typeface="Garamond"/>
              <a:sym typeface="Garamond"/>
            </a:endParaRPr>
          </a:p>
          <a:p>
            <a:pPr marL="0" marR="0" lvl="0" indent="0" algn="l" rtl="0">
              <a:lnSpc>
                <a:spcPct val="110000"/>
              </a:lnSpc>
              <a:spcBef>
                <a:spcPts val="8"/>
              </a:spcBef>
              <a:spcAft>
                <a:spcPts val="0"/>
              </a:spcAft>
              <a:buNone/>
            </a:pPr>
            <a:r>
              <a:rPr lang="en-US" sz="1800" dirty="0">
                <a:solidFill>
                  <a:srgbClr val="000000"/>
                </a:solidFill>
                <a:latin typeface="Garamond"/>
                <a:ea typeface="Garamond"/>
                <a:cs typeface="Garamond"/>
                <a:sym typeface="Garamond"/>
              </a:rPr>
              <a:t> </a:t>
            </a:r>
            <a:endParaRPr dirty="0"/>
          </a:p>
          <a:p>
            <a:pPr marL="0" marR="0" lvl="0" indent="0" algn="l" rtl="0">
              <a:lnSpc>
                <a:spcPct val="100000"/>
              </a:lnSpc>
              <a:spcBef>
                <a:spcPts val="8"/>
              </a:spcBef>
              <a:spcAft>
                <a:spcPts val="0"/>
              </a:spcAft>
              <a:buClr>
                <a:schemeClr val="dk1"/>
              </a:buClr>
              <a:buSzPts val="1200"/>
              <a:buFont typeface="Calibri"/>
              <a:buNone/>
            </a:pPr>
            <a:endParaRPr sz="1200" dirty="0">
              <a:solidFill>
                <a:srgbClr val="000000"/>
              </a:solidFill>
              <a:latin typeface="Garamond"/>
              <a:ea typeface="Garamond"/>
              <a:cs typeface="Garamond"/>
              <a:sym typeface="Garamond"/>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401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592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9554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51C718-69F5-455E-AA79-6FE54690DB3C}" type="datetime1">
              <a:rPr lang="en-US" smtClean="0"/>
              <a:t>10/6/2022</a:t>
            </a:fld>
            <a:endParaRPr lang="en-US" dirty="0"/>
          </a:p>
        </p:txBody>
      </p:sp>
      <p:sp>
        <p:nvSpPr>
          <p:cNvPr id="5" name="Footer Placeholder 4"/>
          <p:cNvSpPr>
            <a:spLocks noGrp="1"/>
          </p:cNvSpPr>
          <p:nvPr>
            <p:ph type="ftr" sz="quarter" idx="11"/>
          </p:nvPr>
        </p:nvSpPr>
        <p:spPr/>
        <p:txBody>
          <a:bodyPr/>
          <a:lstStyle/>
          <a:p>
            <a:r>
              <a:rPr lang="en-US" dirty="0"/>
              <a:t>ERC PROPIETARY</a:t>
            </a:r>
          </a:p>
        </p:txBody>
      </p:sp>
      <p:sp>
        <p:nvSpPr>
          <p:cNvPr id="6" name="Slide Number Placeholder 5"/>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18B33F-0F63-44AC-A54A-36FBB546A224}" type="datetime1">
              <a:rPr lang="en-US" smtClean="0"/>
              <a:t>10/6/2022</a:t>
            </a:fld>
            <a:endParaRPr lang="en-US" dirty="0"/>
          </a:p>
        </p:txBody>
      </p:sp>
      <p:sp>
        <p:nvSpPr>
          <p:cNvPr id="5" name="Footer Placeholder 4"/>
          <p:cNvSpPr>
            <a:spLocks noGrp="1"/>
          </p:cNvSpPr>
          <p:nvPr>
            <p:ph type="ftr" sz="quarter" idx="11"/>
          </p:nvPr>
        </p:nvSpPr>
        <p:spPr/>
        <p:txBody>
          <a:bodyPr/>
          <a:lstStyle/>
          <a:p>
            <a:r>
              <a:rPr lang="en-US" dirty="0"/>
              <a:t>ERC PROPIETARY</a:t>
            </a:r>
          </a:p>
        </p:txBody>
      </p:sp>
      <p:sp>
        <p:nvSpPr>
          <p:cNvPr id="6" name="Slide Number Placeholder 5"/>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69DDEA-9BAC-40E8-98DB-DF24C51646BF}" type="datetime1">
              <a:rPr lang="en-US" smtClean="0"/>
              <a:t>10/6/2022</a:t>
            </a:fld>
            <a:endParaRPr lang="en-US" dirty="0"/>
          </a:p>
        </p:txBody>
      </p:sp>
      <p:sp>
        <p:nvSpPr>
          <p:cNvPr id="5" name="Footer Placeholder 4"/>
          <p:cNvSpPr>
            <a:spLocks noGrp="1"/>
          </p:cNvSpPr>
          <p:nvPr>
            <p:ph type="ftr" sz="quarter" idx="11"/>
          </p:nvPr>
        </p:nvSpPr>
        <p:spPr/>
        <p:txBody>
          <a:bodyPr/>
          <a:lstStyle/>
          <a:p>
            <a:r>
              <a:rPr lang="en-US" dirty="0"/>
              <a:t>ERC PROPIETARY</a:t>
            </a:r>
          </a:p>
        </p:txBody>
      </p:sp>
      <p:sp>
        <p:nvSpPr>
          <p:cNvPr id="6" name="Slide Number Placeholder 5"/>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154B-0D8A-892C-BD55-1FAC2E99636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8E89425-87F2-DE12-3A00-16D6D1BCD34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1B2770-9E44-CC42-C1F6-B3AC8BB5DEC6}"/>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5" name="Footer Placeholder 4">
            <a:extLst>
              <a:ext uri="{FF2B5EF4-FFF2-40B4-BE49-F238E27FC236}">
                <a16:creationId xmlns:a16="http://schemas.microsoft.com/office/drawing/2014/main" id="{A33B002B-0499-2C87-F374-53E2F4306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62CD8-3740-CBF0-DA00-6A06BEA99387}"/>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3992881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96AD-CB74-717E-7D19-3810FCF9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6DFAC-92F3-9711-1659-0D0C70A5AA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53833-4FBC-B096-6C60-9E60E439CB7A}"/>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5" name="Footer Placeholder 4">
            <a:extLst>
              <a:ext uri="{FF2B5EF4-FFF2-40B4-BE49-F238E27FC236}">
                <a16:creationId xmlns:a16="http://schemas.microsoft.com/office/drawing/2014/main" id="{61730608-849C-99EB-0092-DC14925A7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5A1D6-8E33-9DCF-B832-27C19E15A0B5}"/>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4107802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F957-40DB-D15A-B282-FC42446D48F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1BC74ED-1874-0160-55B2-D3CD26C56A4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7BDB81-09D3-DC66-7752-1EE0A0C85C87}"/>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5" name="Footer Placeholder 4">
            <a:extLst>
              <a:ext uri="{FF2B5EF4-FFF2-40B4-BE49-F238E27FC236}">
                <a16:creationId xmlns:a16="http://schemas.microsoft.com/office/drawing/2014/main" id="{31525F9F-1275-F955-3D10-0D63F45D9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071AD-D8D1-AD33-DF52-3C2A704D1B1C}"/>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4183268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CDCA-86BE-E5C8-5BBE-01893D677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A4C9A-818E-E055-6CFF-4A7E8F720CD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0A705F-2E9F-6A47-4C34-DBCBD1B03C5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B3284E-4E8A-3D83-C76E-5F348DBE95CC}"/>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6" name="Footer Placeholder 5">
            <a:extLst>
              <a:ext uri="{FF2B5EF4-FFF2-40B4-BE49-F238E27FC236}">
                <a16:creationId xmlns:a16="http://schemas.microsoft.com/office/drawing/2014/main" id="{71FF9B6B-3827-5C38-D92C-63359D0FF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9EE41-3B71-42AF-07C3-FB8D8E13ED44}"/>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771697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5341-513B-3CD8-CD1B-4B9EBAA84BC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1FBCC-7CD6-9DE7-82AB-4DE6BF571D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400BB3B-9CFE-F901-FBC4-82B262D3E92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568215-8A23-83D3-8A37-F0034F7A134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93232-798B-5F21-F2BB-C6868F40298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83E2EE-4DF5-26BB-D611-94A33335E8E3}"/>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8" name="Footer Placeholder 7">
            <a:extLst>
              <a:ext uri="{FF2B5EF4-FFF2-40B4-BE49-F238E27FC236}">
                <a16:creationId xmlns:a16="http://schemas.microsoft.com/office/drawing/2014/main" id="{C00F5931-3A37-D205-1A74-9421D428F0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565E5E-8E62-0CCE-4DA4-D26ED5B9ECAE}"/>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2487733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08FF-9728-3E7F-E3A2-318C3A3BA2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23DD28-3886-C7E4-5B3A-252161D36DC8}"/>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4" name="Footer Placeholder 3">
            <a:extLst>
              <a:ext uri="{FF2B5EF4-FFF2-40B4-BE49-F238E27FC236}">
                <a16:creationId xmlns:a16="http://schemas.microsoft.com/office/drawing/2014/main" id="{31EACDBF-7C23-CE87-337A-337A63621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50F115-C7DA-9DF7-E1A6-FE2C7F7D6E78}"/>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4227563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8C9E40-FDD2-C5D0-5A42-FEFC6B921626}"/>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3" name="Footer Placeholder 2">
            <a:extLst>
              <a:ext uri="{FF2B5EF4-FFF2-40B4-BE49-F238E27FC236}">
                <a16:creationId xmlns:a16="http://schemas.microsoft.com/office/drawing/2014/main" id="{A9CDB9A2-1505-D4C8-8603-BF4C0B0E15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3D20DB-3555-5B84-7383-1EE5C241B51A}"/>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529921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22D6-E48C-0613-8518-0A9797F8A8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954571D-BED5-F1F5-5B57-8CB209702D6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61D8C7-6B28-07C2-CE30-DF3BEC84113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1AA014-2F2E-BCCE-74E1-B9802E6555CC}"/>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6" name="Footer Placeholder 5">
            <a:extLst>
              <a:ext uri="{FF2B5EF4-FFF2-40B4-BE49-F238E27FC236}">
                <a16:creationId xmlns:a16="http://schemas.microsoft.com/office/drawing/2014/main" id="{8F569DDF-37DA-EF5B-CB4A-EDF22682C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174FE-A1DB-7229-969C-AC4C1C236CA4}"/>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278724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FF3C1B-9CCC-4738-BDC9-0C0BE0FF1D5D}" type="datetime1">
              <a:rPr lang="en-US" smtClean="0"/>
              <a:t>10/6/2022</a:t>
            </a:fld>
            <a:endParaRPr lang="en-US" dirty="0"/>
          </a:p>
        </p:txBody>
      </p:sp>
      <p:sp>
        <p:nvSpPr>
          <p:cNvPr id="5" name="Footer Placeholder 4"/>
          <p:cNvSpPr>
            <a:spLocks noGrp="1"/>
          </p:cNvSpPr>
          <p:nvPr>
            <p:ph type="ftr" sz="quarter" idx="11"/>
          </p:nvPr>
        </p:nvSpPr>
        <p:spPr/>
        <p:txBody>
          <a:bodyPr/>
          <a:lstStyle/>
          <a:p>
            <a:r>
              <a:rPr lang="en-US" dirty="0"/>
              <a:t>ERC PROPIETARY</a:t>
            </a:r>
          </a:p>
        </p:txBody>
      </p:sp>
      <p:sp>
        <p:nvSpPr>
          <p:cNvPr id="6" name="Slide Number Placeholder 5"/>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B0CB-3CCB-0A99-EB65-FBB69C39F01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864977E-4279-DE0D-D7BD-B8CE2D8E646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C33311B-CA9F-2E57-D7ED-662978A7CCF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E68B7F-AEEF-91E9-6D8F-246954B5124F}"/>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6" name="Footer Placeholder 5">
            <a:extLst>
              <a:ext uri="{FF2B5EF4-FFF2-40B4-BE49-F238E27FC236}">
                <a16:creationId xmlns:a16="http://schemas.microsoft.com/office/drawing/2014/main" id="{82E833B8-9383-458F-699E-C778A6DE0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98E90-FEA2-2909-C601-922935211D00}"/>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3621645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697E-B7D1-1FCC-BFB7-AD172289D0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E7F32A-2523-5D53-E219-0304F2BC8F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7E1AB-504F-95F1-AE6C-7C14379B7AE6}"/>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5" name="Footer Placeholder 4">
            <a:extLst>
              <a:ext uri="{FF2B5EF4-FFF2-40B4-BE49-F238E27FC236}">
                <a16:creationId xmlns:a16="http://schemas.microsoft.com/office/drawing/2014/main" id="{DFD14C8F-0A47-8157-78DD-11364D773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82F60-61F6-833D-8283-09421AB096B0}"/>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1855137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0EE7F-65B8-E8BD-59A4-558EBED56E6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6E830D-EA0D-8E90-D13E-1ADF581A679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E4B5D-CA2D-7949-D973-D9E00B5C3FCA}"/>
              </a:ext>
            </a:extLst>
          </p:cNvPr>
          <p:cNvSpPr>
            <a:spLocks noGrp="1"/>
          </p:cNvSpPr>
          <p:nvPr>
            <p:ph type="dt" sz="half" idx="10"/>
          </p:nvPr>
        </p:nvSpPr>
        <p:spPr/>
        <p:txBody>
          <a:bodyPr/>
          <a:lstStyle/>
          <a:p>
            <a:fld id="{6188A3FD-C5A4-4655-8069-F31CE49FA989}" type="datetimeFigureOut">
              <a:rPr lang="en-US" smtClean="0"/>
              <a:t>10/6/2022</a:t>
            </a:fld>
            <a:endParaRPr lang="en-US"/>
          </a:p>
        </p:txBody>
      </p:sp>
      <p:sp>
        <p:nvSpPr>
          <p:cNvPr id="5" name="Footer Placeholder 4">
            <a:extLst>
              <a:ext uri="{FF2B5EF4-FFF2-40B4-BE49-F238E27FC236}">
                <a16:creationId xmlns:a16="http://schemas.microsoft.com/office/drawing/2014/main" id="{7DB58D15-B073-229E-2FF9-5A305107B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ADF53-3EE6-0706-B2BA-B788EEF70A6F}"/>
              </a:ext>
            </a:extLst>
          </p:cNvPr>
          <p:cNvSpPr>
            <a:spLocks noGrp="1"/>
          </p:cNvSpPr>
          <p:nvPr>
            <p:ph type="sldNum" sz="quarter" idx="12"/>
          </p:nvPr>
        </p:nvSpPr>
        <p:spPr/>
        <p:txBody>
          <a:bodyPr/>
          <a:lstStyle/>
          <a:p>
            <a:fld id="{440735E9-E853-4923-91F6-EE261538E95E}" type="slidenum">
              <a:rPr lang="en-US" smtClean="0"/>
              <a:t>‹#›</a:t>
            </a:fld>
            <a:endParaRPr lang="en-US"/>
          </a:p>
        </p:txBody>
      </p:sp>
    </p:spTree>
    <p:extLst>
      <p:ext uri="{BB962C8B-B14F-4D97-AF65-F5344CB8AC3E}">
        <p14:creationId xmlns:p14="http://schemas.microsoft.com/office/powerpoint/2010/main" val="2388782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685800" y="2130433"/>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8134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4868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2313" y="4406908"/>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7851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7"/>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7"/>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0184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
          <p:cNvSpPr txBox="1">
            <a:spLocks noGrp="1"/>
          </p:cNvSpPr>
          <p:nvPr>
            <p:ph type="body" idx="3"/>
          </p:nvPr>
        </p:nvSpPr>
        <p:spPr>
          <a:xfrm>
            <a:off x="4645029"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
          <p:cNvSpPr txBox="1">
            <a:spLocks noGrp="1"/>
          </p:cNvSpPr>
          <p:nvPr>
            <p:ph type="body" idx="4"/>
          </p:nvPr>
        </p:nvSpPr>
        <p:spPr>
          <a:xfrm>
            <a:off x="4645029"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5788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0044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0"/>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248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222D2-CA0B-467A-B775-B4E06B7739BB}" type="datetime1">
              <a:rPr lang="en-US" smtClean="0"/>
              <a:t>10/6/2022</a:t>
            </a:fld>
            <a:endParaRPr lang="en-US" dirty="0"/>
          </a:p>
        </p:txBody>
      </p:sp>
      <p:sp>
        <p:nvSpPr>
          <p:cNvPr id="5" name="Footer Placeholder 4"/>
          <p:cNvSpPr>
            <a:spLocks noGrp="1"/>
          </p:cNvSpPr>
          <p:nvPr>
            <p:ph type="ftr" sz="quarter" idx="11"/>
          </p:nvPr>
        </p:nvSpPr>
        <p:spPr/>
        <p:txBody>
          <a:bodyPr/>
          <a:lstStyle/>
          <a:p>
            <a:r>
              <a:rPr lang="en-US" dirty="0"/>
              <a:t>ERC PROPIETARY</a:t>
            </a:r>
          </a:p>
        </p:txBody>
      </p:sp>
      <p:sp>
        <p:nvSpPr>
          <p:cNvPr id="6" name="Slide Number Placeholder 5"/>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3575050" y="273058"/>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1"/>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1"/>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5199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a:spLocks noGrp="1"/>
          </p:cNvSpPr>
          <p:nvPr>
            <p:ph type="pic" idx="2"/>
          </p:nvPr>
        </p:nvSpPr>
        <p:spPr>
          <a:xfrm>
            <a:off x="1792288" y="612775"/>
            <a:ext cx="5486400" cy="4114800"/>
          </a:xfrm>
          <a:prstGeom prst="rect">
            <a:avLst/>
          </a:prstGeom>
          <a:noFill/>
          <a:ln>
            <a:noFill/>
          </a:ln>
        </p:spPr>
      </p:sp>
      <p:sp>
        <p:nvSpPr>
          <p:cNvPr id="68" name="Google Shape;68;p1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8527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body" idx="1"/>
          </p:nvPr>
        </p:nvSpPr>
        <p:spPr>
          <a:xfrm rot="5400000">
            <a:off x="2309019" y="-251612"/>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7907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rot="5400000">
            <a:off x="4732338" y="2171709"/>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
          <p:cNvSpPr txBox="1">
            <a:spLocks noGrp="1"/>
          </p:cNvSpPr>
          <p:nvPr>
            <p:ph type="body" idx="1"/>
          </p:nvPr>
        </p:nvSpPr>
        <p:spPr>
          <a:xfrm rot="5400000">
            <a:off x="541338" y="190508"/>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589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710B17-F1B2-404C-AE55-C2E70B1BA8CE}" type="datetime1">
              <a:rPr lang="en-US" smtClean="0"/>
              <a:t>10/6/2022</a:t>
            </a:fld>
            <a:endParaRPr lang="en-US" dirty="0"/>
          </a:p>
        </p:txBody>
      </p:sp>
      <p:sp>
        <p:nvSpPr>
          <p:cNvPr id="6" name="Footer Placeholder 5"/>
          <p:cNvSpPr>
            <a:spLocks noGrp="1"/>
          </p:cNvSpPr>
          <p:nvPr>
            <p:ph type="ftr" sz="quarter" idx="11"/>
          </p:nvPr>
        </p:nvSpPr>
        <p:spPr/>
        <p:txBody>
          <a:bodyPr/>
          <a:lstStyle/>
          <a:p>
            <a:r>
              <a:rPr lang="en-US" dirty="0"/>
              <a:t>ERC PROPIETARY</a:t>
            </a:r>
          </a:p>
        </p:txBody>
      </p:sp>
      <p:sp>
        <p:nvSpPr>
          <p:cNvPr id="7" name="Slide Number Placeholder 6"/>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BA4E25-C358-4FDF-BF96-CF9149CCA306}" type="datetime1">
              <a:rPr lang="en-US" smtClean="0"/>
              <a:t>10/6/2022</a:t>
            </a:fld>
            <a:endParaRPr lang="en-US" dirty="0"/>
          </a:p>
        </p:txBody>
      </p:sp>
      <p:sp>
        <p:nvSpPr>
          <p:cNvPr id="8" name="Footer Placeholder 7"/>
          <p:cNvSpPr>
            <a:spLocks noGrp="1"/>
          </p:cNvSpPr>
          <p:nvPr>
            <p:ph type="ftr" sz="quarter" idx="11"/>
          </p:nvPr>
        </p:nvSpPr>
        <p:spPr/>
        <p:txBody>
          <a:bodyPr/>
          <a:lstStyle/>
          <a:p>
            <a:r>
              <a:rPr lang="en-US" dirty="0"/>
              <a:t>ERC PROPIETARY</a:t>
            </a:r>
          </a:p>
        </p:txBody>
      </p:sp>
      <p:sp>
        <p:nvSpPr>
          <p:cNvPr id="9" name="Slide Number Placeholder 8"/>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257066-4403-4AF9-B6F8-C6DF2CB2FCA6}" type="datetime1">
              <a:rPr lang="en-US" smtClean="0"/>
              <a:t>10/6/2022</a:t>
            </a:fld>
            <a:endParaRPr lang="en-US" dirty="0"/>
          </a:p>
        </p:txBody>
      </p:sp>
      <p:sp>
        <p:nvSpPr>
          <p:cNvPr id="4" name="Footer Placeholder 3"/>
          <p:cNvSpPr>
            <a:spLocks noGrp="1"/>
          </p:cNvSpPr>
          <p:nvPr>
            <p:ph type="ftr" sz="quarter" idx="11"/>
          </p:nvPr>
        </p:nvSpPr>
        <p:spPr/>
        <p:txBody>
          <a:bodyPr/>
          <a:lstStyle/>
          <a:p>
            <a:r>
              <a:rPr lang="en-US" dirty="0"/>
              <a:t>ERC PROPIETARY</a:t>
            </a:r>
          </a:p>
        </p:txBody>
      </p:sp>
      <p:sp>
        <p:nvSpPr>
          <p:cNvPr id="5" name="Slide Number Placeholder 4"/>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985C0-AF7E-465A-9149-E71ADC1D8BAF}" type="datetime1">
              <a:rPr lang="en-US" smtClean="0"/>
              <a:t>10/6/2022</a:t>
            </a:fld>
            <a:endParaRPr lang="en-US" dirty="0"/>
          </a:p>
        </p:txBody>
      </p:sp>
      <p:sp>
        <p:nvSpPr>
          <p:cNvPr id="3" name="Footer Placeholder 2"/>
          <p:cNvSpPr>
            <a:spLocks noGrp="1"/>
          </p:cNvSpPr>
          <p:nvPr>
            <p:ph type="ftr" sz="quarter" idx="11"/>
          </p:nvPr>
        </p:nvSpPr>
        <p:spPr/>
        <p:txBody>
          <a:bodyPr/>
          <a:lstStyle/>
          <a:p>
            <a:r>
              <a:rPr lang="en-US" dirty="0"/>
              <a:t>ERC PROPIETARY</a:t>
            </a:r>
          </a:p>
        </p:txBody>
      </p:sp>
      <p:sp>
        <p:nvSpPr>
          <p:cNvPr id="4" name="Slide Number Placeholder 3"/>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2272CA-0E95-4832-829C-D47ABA3E6BCF}" type="datetime1">
              <a:rPr lang="en-US" smtClean="0"/>
              <a:t>10/6/2022</a:t>
            </a:fld>
            <a:endParaRPr lang="en-US" dirty="0"/>
          </a:p>
        </p:txBody>
      </p:sp>
      <p:sp>
        <p:nvSpPr>
          <p:cNvPr id="6" name="Footer Placeholder 5"/>
          <p:cNvSpPr>
            <a:spLocks noGrp="1"/>
          </p:cNvSpPr>
          <p:nvPr>
            <p:ph type="ftr" sz="quarter" idx="11"/>
          </p:nvPr>
        </p:nvSpPr>
        <p:spPr/>
        <p:txBody>
          <a:bodyPr/>
          <a:lstStyle/>
          <a:p>
            <a:r>
              <a:rPr lang="en-US" dirty="0"/>
              <a:t>ERC PROPIETARY</a:t>
            </a:r>
          </a:p>
        </p:txBody>
      </p:sp>
      <p:sp>
        <p:nvSpPr>
          <p:cNvPr id="7" name="Slide Number Placeholder 6"/>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93A064-859E-4544-9172-FB64CF143A9B}" type="datetime1">
              <a:rPr lang="en-US" smtClean="0"/>
              <a:t>10/6/2022</a:t>
            </a:fld>
            <a:endParaRPr lang="en-US" dirty="0"/>
          </a:p>
        </p:txBody>
      </p:sp>
      <p:sp>
        <p:nvSpPr>
          <p:cNvPr id="6" name="Footer Placeholder 5"/>
          <p:cNvSpPr>
            <a:spLocks noGrp="1"/>
          </p:cNvSpPr>
          <p:nvPr>
            <p:ph type="ftr" sz="quarter" idx="11"/>
          </p:nvPr>
        </p:nvSpPr>
        <p:spPr/>
        <p:txBody>
          <a:bodyPr/>
          <a:lstStyle/>
          <a:p>
            <a:r>
              <a:rPr lang="en-US" dirty="0"/>
              <a:t>ERC PROPIETARY</a:t>
            </a:r>
          </a:p>
        </p:txBody>
      </p:sp>
      <p:sp>
        <p:nvSpPr>
          <p:cNvPr id="7" name="Slide Number Placeholder 6"/>
          <p:cNvSpPr>
            <a:spLocks noGrp="1"/>
          </p:cNvSpPr>
          <p:nvPr>
            <p:ph type="sldNum" sz="quarter" idx="12"/>
          </p:nvPr>
        </p:nvSpPr>
        <p:spPr/>
        <p:txBody>
          <a:bodyPr/>
          <a:lstStyle/>
          <a:p>
            <a:fld id="{E8B5A950-60C1-4B1B-B7BF-14314BA15496}"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1EF0A-C147-44D7-A988-1167D16930CA}" type="datetime1">
              <a:rPr lang="en-US" smtClean="0"/>
              <a:t>10/6/2022</a:t>
            </a:fld>
            <a:endParaRPr lang="en-US" dirty="0"/>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ERC PROPIETARY</a:t>
            </a: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5A950-60C1-4B1B-B7BF-14314BA1549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A35B9-BF7D-E283-DE10-DD5383F95ED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712D90-020B-926D-3E77-0D3D4423846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63F9F-73CA-AF9D-6DC0-09878BE3DE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88A3FD-C5A4-4655-8069-F31CE49FA989}" type="datetimeFigureOut">
              <a:rPr lang="en-US" smtClean="0"/>
              <a:t>10/6/2022</a:t>
            </a:fld>
            <a:endParaRPr lang="en-US"/>
          </a:p>
        </p:txBody>
      </p:sp>
      <p:sp>
        <p:nvSpPr>
          <p:cNvPr id="5" name="Footer Placeholder 4">
            <a:extLst>
              <a:ext uri="{FF2B5EF4-FFF2-40B4-BE49-F238E27FC236}">
                <a16:creationId xmlns:a16="http://schemas.microsoft.com/office/drawing/2014/main" id="{72724657-F53E-08D0-9D0F-6FB800A0262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01E434-7179-D99D-7C14-B3831E0E2F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0735E9-E853-4923-91F6-EE261538E95E}" type="slidenum">
              <a:rPr lang="en-US" smtClean="0"/>
              <a:t>‹#›</a:t>
            </a:fld>
            <a:endParaRPr lang="en-US"/>
          </a:p>
        </p:txBody>
      </p:sp>
    </p:spTree>
    <p:extLst>
      <p:ext uri="{BB962C8B-B14F-4D97-AF65-F5344CB8AC3E}">
        <p14:creationId xmlns:p14="http://schemas.microsoft.com/office/powerpoint/2010/main" val="3206295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
          <p:cNvSpPr txBox="1">
            <a:spLocks noGrp="1"/>
          </p:cNvSpPr>
          <p:nvPr>
            <p:ph type="dt" idx="10"/>
          </p:nvPr>
        </p:nvSpPr>
        <p:spPr>
          <a:xfrm>
            <a:off x="457200" y="6356358"/>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3124200" y="6356358"/>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6553200" y="6356358"/>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701129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gif"/><Relationship Id="rId13" Type="http://schemas.microsoft.com/office/2007/relationships/diagramDrawing" Target="../diagrams/drawing1.xml"/><Relationship Id="rId3" Type="http://schemas.openxmlformats.org/officeDocument/2006/relationships/customXml" Target="../ink/ink1.xml"/><Relationship Id="rId7" Type="http://schemas.openxmlformats.org/officeDocument/2006/relationships/customXml" Target="../ink/ink2.xml"/><Relationship Id="rId12"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emf"/><Relationship Id="rId11" Type="http://schemas.openxmlformats.org/officeDocument/2006/relationships/diagramQuickStyle" Target="../diagrams/quickStyle1.xml"/><Relationship Id="rId10" Type="http://schemas.openxmlformats.org/officeDocument/2006/relationships/diagramLayout" Target="../diagrams/layout1.xml"/><Relationship Id="rId9" Type="http://schemas.openxmlformats.org/officeDocument/2006/relationships/diagramData" Target="../diagrams/data1.xml"/><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customXml" Target="../ink/ink11.xml"/><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customXml" Target="../ink/ink12.xml"/><Relationship Id="rId11" Type="http://schemas.openxmlformats.org/officeDocument/2006/relationships/image" Target="../media/image56.jpeg"/><Relationship Id="rId5" Type="http://schemas.openxmlformats.org/officeDocument/2006/relationships/image" Target="../media/image9.png"/><Relationship Id="rId10" Type="http://schemas.openxmlformats.org/officeDocument/2006/relationships/image" Target="../media/image55.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ustomXml" Target="../ink/ink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emf"/><Relationship Id="rId4" Type="http://schemas.openxmlformats.org/officeDocument/2006/relationships/customXml" Target="../ink/ink3.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gif"/><Relationship Id="rId11" Type="http://schemas.openxmlformats.org/officeDocument/2006/relationships/customXml" Target="../ink/ink6.xml"/><Relationship Id="rId5" Type="http://schemas.openxmlformats.org/officeDocument/2006/relationships/image" Target="../media/image6.jp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customXml" Target="../ink/ink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18" Type="http://schemas.openxmlformats.org/officeDocument/2006/relationships/image" Target="../media/image24.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4.xml"/><Relationship Id="rId16" Type="http://schemas.openxmlformats.org/officeDocument/2006/relationships/image" Target="../media/image22.jpg"/><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5" Type="http://schemas.openxmlformats.org/officeDocument/2006/relationships/image" Target="../media/image21.pn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png"/><Relationship Id="rId7" Type="http://schemas.openxmlformats.org/officeDocument/2006/relationships/customXml" Target="../ink/ink7.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customXml" Target="../ink/ink8.xml"/></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42.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customXml" Target="../ink/ink9.xml"/><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03" y="-14992"/>
            <a:ext cx="8844388" cy="646331"/>
          </a:xfrm>
          <a:prstGeom prst="rect">
            <a:avLst/>
          </a:prstGeom>
          <a:noFill/>
        </p:spPr>
        <p:txBody>
          <a:bodyPr wrap="square" rtlCol="0">
            <a:spAutoFit/>
          </a:bodyPr>
          <a:lstStyle/>
          <a:p>
            <a:pPr algn="ctr"/>
            <a:r>
              <a:rPr lang="en-US" sz="3600" b="1" dirty="0" err="1"/>
              <a:t>USAWOA</a:t>
            </a:r>
            <a:r>
              <a:rPr lang="en-US" sz="3600" b="1" dirty="0"/>
              <a:t> Northeast Region (6)</a:t>
            </a:r>
            <a:endParaRPr lang="en-US" sz="3600" i="1" dirty="0">
              <a:solidFill>
                <a:srgbClr val="FF0000"/>
              </a:solidFill>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2CFA842-D2B9-4472-A4EC-2C037386464E}"/>
                  </a:ext>
                </a:extLst>
              </p14:cNvPr>
              <p14:cNvContentPartPr/>
              <p14:nvPr/>
            </p14:nvContentPartPr>
            <p14:xfrm>
              <a:off x="-1463234" y="492148"/>
              <a:ext cx="360" cy="360"/>
            </p14:xfrm>
          </p:contentPart>
        </mc:Choice>
        <mc:Fallback xmlns="">
          <p:pic>
            <p:nvPicPr>
              <p:cNvPr id="11" name="Ink 10">
                <a:extLst>
                  <a:ext uri="{FF2B5EF4-FFF2-40B4-BE49-F238E27FC236}">
                    <a16:creationId xmlns:a16="http://schemas.microsoft.com/office/drawing/2014/main" id="{22CFA842-D2B9-4472-A4EC-2C037386464E}"/>
                  </a:ext>
                </a:extLst>
              </p:cNvPr>
              <p:cNvPicPr/>
              <p:nvPr/>
            </p:nvPicPr>
            <p:blipFill>
              <a:blip r:embed="rId6"/>
              <a:stretch>
                <a:fillRect/>
              </a:stretch>
            </p:blipFill>
            <p:spPr>
              <a:xfrm>
                <a:off x="-1481234" y="4741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CA2AEDFE-65C8-4F75-8E8A-5CC6516F821E}"/>
                  </a:ext>
                </a:extLst>
              </p14:cNvPr>
              <p14:cNvContentPartPr/>
              <p14:nvPr/>
            </p14:nvContentPartPr>
            <p14:xfrm>
              <a:off x="11113006" y="3052108"/>
              <a:ext cx="360" cy="360"/>
            </p14:xfrm>
          </p:contentPart>
        </mc:Choice>
        <mc:Fallback xmlns="">
          <p:pic>
            <p:nvPicPr>
              <p:cNvPr id="12" name="Ink 11">
                <a:extLst>
                  <a:ext uri="{FF2B5EF4-FFF2-40B4-BE49-F238E27FC236}">
                    <a16:creationId xmlns:a16="http://schemas.microsoft.com/office/drawing/2014/main" id="{CA2AEDFE-65C8-4F75-8E8A-5CC6516F821E}"/>
                  </a:ext>
                </a:extLst>
              </p:cNvPr>
              <p:cNvPicPr/>
              <p:nvPr/>
            </p:nvPicPr>
            <p:blipFill>
              <a:blip r:embed="rId6"/>
              <a:stretch>
                <a:fillRect/>
              </a:stretch>
            </p:blipFill>
            <p:spPr>
              <a:xfrm>
                <a:off x="11095006" y="3034108"/>
                <a:ext cx="36000" cy="36000"/>
              </a:xfrm>
              <a:prstGeom prst="rect">
                <a:avLst/>
              </a:prstGeom>
            </p:spPr>
          </p:pic>
        </mc:Fallback>
      </mc:AlternateContent>
      <p:pic>
        <p:nvPicPr>
          <p:cNvPr id="10" name="Picture 9" descr="Logo&#10;&#10;Description automatically generated">
            <a:extLst>
              <a:ext uri="{FF2B5EF4-FFF2-40B4-BE49-F238E27FC236}">
                <a16:creationId xmlns:a16="http://schemas.microsoft.com/office/drawing/2014/main" id="{58CF224C-3B49-43FF-A448-DE90DE05F125}"/>
              </a:ext>
            </a:extLst>
          </p:cNvPr>
          <p:cNvPicPr>
            <a:picLocks noChangeAspect="1"/>
          </p:cNvPicPr>
          <p:nvPr/>
        </p:nvPicPr>
        <p:blipFill>
          <a:blip r:embed="rId8">
            <a:alphaModFix amt="31000"/>
            <a:extLst>
              <a:ext uri="{28A0092B-C50C-407E-A947-70E740481C1C}">
                <a14:useLocalDpi xmlns:a14="http://schemas.microsoft.com/office/drawing/2010/main" val="0"/>
              </a:ext>
            </a:extLst>
          </a:blip>
          <a:stretch>
            <a:fillRect/>
          </a:stretch>
        </p:blipFill>
        <p:spPr>
          <a:xfrm>
            <a:off x="2278641" y="838200"/>
            <a:ext cx="4586717" cy="4586717"/>
          </a:xfrm>
          <a:prstGeom prst="rect">
            <a:avLst/>
          </a:prstGeom>
        </p:spPr>
      </p:pic>
      <p:graphicFrame>
        <p:nvGraphicFramePr>
          <p:cNvPr id="18" name="TextBox 6">
            <a:extLst>
              <a:ext uri="{FF2B5EF4-FFF2-40B4-BE49-F238E27FC236}">
                <a16:creationId xmlns:a16="http://schemas.microsoft.com/office/drawing/2014/main" id="{D2FB5FAB-29DD-49A1-A056-470DF7C0EA62}"/>
              </a:ext>
            </a:extLst>
          </p:cNvPr>
          <p:cNvGraphicFramePr/>
          <p:nvPr>
            <p:extLst>
              <p:ext uri="{D42A27DB-BD31-4B8C-83A1-F6EECF244321}">
                <p14:modId xmlns:p14="http://schemas.microsoft.com/office/powerpoint/2010/main" val="382118510"/>
              </p:ext>
            </p:extLst>
          </p:nvPr>
        </p:nvGraphicFramePr>
        <p:xfrm>
          <a:off x="297597" y="1384461"/>
          <a:ext cx="8305800" cy="42473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050" name="Picture 2" descr="Eagle Rising Designs | Facebook">
            <a:extLst>
              <a:ext uri="{FF2B5EF4-FFF2-40B4-BE49-F238E27FC236}">
                <a16:creationId xmlns:a16="http://schemas.microsoft.com/office/drawing/2014/main" id="{EDFCB9F9-3465-465C-B137-94785DFAB6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9427" y="480060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10;&#10;Description automatically generated">
            <a:extLst>
              <a:ext uri="{FF2B5EF4-FFF2-40B4-BE49-F238E27FC236}">
                <a16:creationId xmlns:a16="http://schemas.microsoft.com/office/drawing/2014/main" id="{07CE730B-1CB0-493D-AE78-D512EA4A8B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891" y="4800600"/>
            <a:ext cx="1584300" cy="1584300"/>
          </a:xfrm>
          <a:prstGeom prst="rect">
            <a:avLst/>
          </a:prstGeom>
        </p:spPr>
      </p:pic>
      <p:sp>
        <p:nvSpPr>
          <p:cNvPr id="22" name="TextBox 21">
            <a:extLst>
              <a:ext uri="{FF2B5EF4-FFF2-40B4-BE49-F238E27FC236}">
                <a16:creationId xmlns:a16="http://schemas.microsoft.com/office/drawing/2014/main" id="{FE00BE3C-2C42-4402-A82F-C5CC86401CFF}"/>
              </a:ext>
            </a:extLst>
          </p:cNvPr>
          <p:cNvSpPr txBox="1"/>
          <p:nvPr/>
        </p:nvSpPr>
        <p:spPr>
          <a:xfrm>
            <a:off x="1295400" y="607367"/>
            <a:ext cx="6781800" cy="461665"/>
          </a:xfrm>
          <a:prstGeom prst="rect">
            <a:avLst/>
          </a:prstGeom>
          <a:noFill/>
        </p:spPr>
        <p:txBody>
          <a:bodyPr wrap="square" rtlCol="0">
            <a:spAutoFit/>
          </a:bodyPr>
          <a:lstStyle/>
          <a:p>
            <a:r>
              <a:rPr lang="en-US" sz="2400" dirty="0"/>
              <a:t>50</a:t>
            </a:r>
            <a:r>
              <a:rPr lang="en-US" sz="2400" baseline="30000" dirty="0"/>
              <a:t>TH</a:t>
            </a:r>
            <a:r>
              <a:rPr lang="en-US" sz="2400" dirty="0"/>
              <a:t> Annual Meeting of the Members Presentation </a:t>
            </a:r>
          </a:p>
        </p:txBody>
      </p:sp>
    </p:spTree>
    <p:extLst>
      <p:ext uri="{BB962C8B-B14F-4D97-AF65-F5344CB8AC3E}">
        <p14:creationId xmlns:p14="http://schemas.microsoft.com/office/powerpoint/2010/main" val="5201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E4F58-E3EA-B7BE-F516-FB4842E32304}"/>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sz="4700">
                <a:solidFill>
                  <a:srgbClr val="FFFFFF"/>
                </a:solidFill>
              </a:rPr>
              <a:t>Lord Fairfax Silver Chapter</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0DE8B81-0028-1FC9-76C0-FB992EA4C231}"/>
              </a:ext>
            </a:extLst>
          </p:cNvPr>
          <p:cNvPicPr>
            <a:picLocks noChangeAspect="1"/>
          </p:cNvPicPr>
          <p:nvPr/>
        </p:nvPicPr>
        <p:blipFill>
          <a:blip r:embed="rId2"/>
          <a:stretch>
            <a:fillRect/>
          </a:stretch>
        </p:blipFill>
        <p:spPr>
          <a:xfrm>
            <a:off x="248675" y="2891160"/>
            <a:ext cx="4091938" cy="3068953"/>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8182F15-99AC-9C8F-FB0C-A12D4E1B7BF3}"/>
              </a:ext>
            </a:extLst>
          </p:cNvPr>
          <p:cNvPicPr>
            <a:picLocks noChangeAspect="1"/>
          </p:cNvPicPr>
          <p:nvPr/>
        </p:nvPicPr>
        <p:blipFill>
          <a:blip r:embed="rId3"/>
          <a:stretch>
            <a:fillRect/>
          </a:stretch>
        </p:blipFill>
        <p:spPr>
          <a:xfrm>
            <a:off x="4833804" y="2891160"/>
            <a:ext cx="4091938" cy="3068953"/>
          </a:xfrm>
          <a:prstGeom prst="rect">
            <a:avLst/>
          </a:prstGeom>
        </p:spPr>
      </p:pic>
    </p:spTree>
    <p:extLst>
      <p:ext uri="{BB962C8B-B14F-4D97-AF65-F5344CB8AC3E}">
        <p14:creationId xmlns:p14="http://schemas.microsoft.com/office/powerpoint/2010/main" val="113780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posing for a photo&#10;&#10;Description automatically generated">
            <a:extLst>
              <a:ext uri="{FF2B5EF4-FFF2-40B4-BE49-F238E27FC236}">
                <a16:creationId xmlns:a16="http://schemas.microsoft.com/office/drawing/2014/main" id="{68F2ED69-E192-BC24-A1CA-1EE8323B1836}"/>
              </a:ext>
            </a:extLst>
          </p:cNvPr>
          <p:cNvPicPr>
            <a:picLocks noChangeAspect="1"/>
          </p:cNvPicPr>
          <p:nvPr/>
        </p:nvPicPr>
        <p:blipFill rotWithShape="1">
          <a:blip r:embed="rId2"/>
          <a:srcRect l="12563" r="2459" b="-1"/>
          <a:stretch/>
        </p:blipFill>
        <p:spPr>
          <a:xfrm>
            <a:off x="630936" y="2516777"/>
            <a:ext cx="4677156" cy="3660185"/>
          </a:xfrm>
          <a:prstGeom prst="rect">
            <a:avLst/>
          </a:prstGeom>
        </p:spPr>
      </p:pic>
      <p:sp>
        <p:nvSpPr>
          <p:cNvPr id="4" name="TextBox 3">
            <a:extLst>
              <a:ext uri="{FF2B5EF4-FFF2-40B4-BE49-F238E27FC236}">
                <a16:creationId xmlns:a16="http://schemas.microsoft.com/office/drawing/2014/main" id="{FC5DA53E-0A1B-4FA7-B25F-98B22552C60E}"/>
              </a:ext>
            </a:extLst>
          </p:cNvPr>
          <p:cNvSpPr txBox="1"/>
          <p:nvPr/>
        </p:nvSpPr>
        <p:spPr>
          <a:xfrm>
            <a:off x="5660136" y="2516777"/>
            <a:ext cx="2852928" cy="36601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b="1" dirty="0"/>
              <a:t>USAWOA Monocacy Chapter Fort Detrick, MD</a:t>
            </a:r>
          </a:p>
        </p:txBody>
      </p:sp>
    </p:spTree>
    <p:extLst>
      <p:ext uri="{BB962C8B-B14F-4D97-AF65-F5344CB8AC3E}">
        <p14:creationId xmlns:p14="http://schemas.microsoft.com/office/powerpoint/2010/main" val="3322756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5354" y="130636"/>
            <a:ext cx="6633291"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prstClr val="black"/>
                </a:solidFill>
                <a:effectLst/>
                <a:uLnTx/>
                <a:uFillTx/>
                <a:latin typeface="Calibri" panose="020F0502020204030204"/>
                <a:ea typeface="+mn-ea"/>
                <a:cs typeface="+mn-cs"/>
              </a:rPr>
              <a:t>Thousand Islands Chapter</a:t>
            </a:r>
            <a:endParaRPr kumimoji="0" lang="en-US" sz="2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p:cNvSpPr txBox="1"/>
          <p:nvPr/>
        </p:nvSpPr>
        <p:spPr>
          <a:xfrm>
            <a:off x="1255356" y="1267403"/>
            <a:ext cx="1651999" cy="79989"/>
          </a:xfrm>
          <a:prstGeom prst="rect">
            <a:avLst/>
          </a:prstGeom>
          <a:noFill/>
        </p:spPr>
        <p:txBody>
          <a:bodyPr wrap="square" rtlCol="0" anchor="ctr">
            <a:noAutofit/>
          </a:bodyPr>
          <a:lstStyle/>
          <a:p>
            <a:pPr marL="0" marR="0" lvl="0" indent="0" algn="l" defTabSz="685800" rtl="0" eaLnBrk="1" fontAlgn="auto" latinLnBrk="0" hangingPunct="1">
              <a:lnSpc>
                <a:spcPct val="100000"/>
              </a:lnSpc>
              <a:spcBef>
                <a:spcPts val="900"/>
              </a:spcBef>
              <a:spcAft>
                <a:spcPts val="45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2CFA842-D2B9-4472-A4EC-2C037386464E}"/>
                  </a:ext>
                </a:extLst>
              </p14:cNvPr>
              <p14:cNvContentPartPr/>
              <p14:nvPr/>
            </p14:nvContentPartPr>
            <p14:xfrm>
              <a:off x="-1097426" y="1226361"/>
              <a:ext cx="270" cy="270"/>
            </p14:xfrm>
          </p:contentPart>
        </mc:Choice>
        <mc:Fallback xmlns="">
          <p:pic>
            <p:nvPicPr>
              <p:cNvPr id="11" name="Ink 10">
                <a:extLst>
                  <a:ext uri="{FF2B5EF4-FFF2-40B4-BE49-F238E27FC236}">
                    <a16:creationId xmlns:a16="http://schemas.microsoft.com/office/drawing/2014/main" id="{22CFA842-D2B9-4472-A4EC-2C037386464E}"/>
                  </a:ext>
                </a:extLst>
              </p:cNvPr>
              <p:cNvPicPr/>
              <p:nvPr/>
            </p:nvPicPr>
            <p:blipFill>
              <a:blip r:embed="rId5"/>
              <a:stretch>
                <a:fillRect/>
              </a:stretch>
            </p:blipFill>
            <p:spPr>
              <a:xfrm>
                <a:off x="-1110926" y="1212861"/>
                <a:ext cx="270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CA2AEDFE-65C8-4F75-8E8A-5CC6516F821E}"/>
                  </a:ext>
                </a:extLst>
              </p14:cNvPr>
              <p14:cNvContentPartPr/>
              <p14:nvPr/>
            </p14:nvContentPartPr>
            <p14:xfrm>
              <a:off x="10620755" y="3146331"/>
              <a:ext cx="270" cy="270"/>
            </p14:xfrm>
          </p:contentPart>
        </mc:Choice>
        <mc:Fallback xmlns="">
          <p:pic>
            <p:nvPicPr>
              <p:cNvPr id="12" name="Ink 11">
                <a:extLst>
                  <a:ext uri="{FF2B5EF4-FFF2-40B4-BE49-F238E27FC236}">
                    <a16:creationId xmlns:a16="http://schemas.microsoft.com/office/drawing/2014/main" id="{CA2AEDFE-65C8-4F75-8E8A-5CC6516F821E}"/>
                  </a:ext>
                </a:extLst>
              </p:cNvPr>
              <p:cNvPicPr/>
              <p:nvPr/>
            </p:nvPicPr>
            <p:blipFill>
              <a:blip r:embed="rId5"/>
              <a:stretch>
                <a:fillRect/>
              </a:stretch>
            </p:blipFill>
            <p:spPr>
              <a:xfrm>
                <a:off x="10607255" y="3132831"/>
                <a:ext cx="27000" cy="27000"/>
              </a:xfrm>
              <a:prstGeom prst="rect">
                <a:avLst/>
              </a:prstGeom>
            </p:spPr>
          </p:pic>
        </mc:Fallback>
      </mc:AlternateContent>
      <p:pic>
        <p:nvPicPr>
          <p:cNvPr id="21" name="Picture 20" descr="A picture containing text, indoor, floor, person&#10;&#10;Description automatically generated">
            <a:extLst>
              <a:ext uri="{FF2B5EF4-FFF2-40B4-BE49-F238E27FC236}">
                <a16:creationId xmlns:a16="http://schemas.microsoft.com/office/drawing/2014/main" id="{40BF5CA8-5F1C-4AE8-C3A0-773CD6F6E4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043" y="720298"/>
            <a:ext cx="2014195" cy="3577611"/>
          </a:xfrm>
          <a:prstGeom prst="rect">
            <a:avLst/>
          </a:prstGeom>
        </p:spPr>
      </p:pic>
      <p:pic>
        <p:nvPicPr>
          <p:cNvPr id="23" name="Picture 22" descr="A group of people in military uniforms&#10;&#10;Description automatically generated with low confidence">
            <a:extLst>
              <a:ext uri="{FF2B5EF4-FFF2-40B4-BE49-F238E27FC236}">
                <a16:creationId xmlns:a16="http://schemas.microsoft.com/office/drawing/2014/main" id="{EAE2BBD1-735C-DD0D-47FF-8F08D28336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032" y="152400"/>
            <a:ext cx="2128548" cy="1596411"/>
          </a:xfrm>
          <a:prstGeom prst="rect">
            <a:avLst/>
          </a:prstGeom>
        </p:spPr>
      </p:pic>
      <p:pic>
        <p:nvPicPr>
          <p:cNvPr id="25" name="Picture 24" descr="A group of soldiers holding flags&#10;&#10;Description automatically generated with low confidence">
            <a:extLst>
              <a:ext uri="{FF2B5EF4-FFF2-40B4-BE49-F238E27FC236}">
                <a16:creationId xmlns:a16="http://schemas.microsoft.com/office/drawing/2014/main" id="{8AE78F39-5D4D-6966-CB29-A4BE7B195B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2192" y="278860"/>
            <a:ext cx="2380729" cy="2819400"/>
          </a:xfrm>
          <a:prstGeom prst="rect">
            <a:avLst/>
          </a:prstGeom>
        </p:spPr>
      </p:pic>
      <p:pic>
        <p:nvPicPr>
          <p:cNvPr id="27" name="Picture 26" descr="A group of people posing for a photo&#10;&#10;Description automatically generated">
            <a:extLst>
              <a:ext uri="{FF2B5EF4-FFF2-40B4-BE49-F238E27FC236}">
                <a16:creationId xmlns:a16="http://schemas.microsoft.com/office/drawing/2014/main" id="{5D0768BB-89B5-0E90-B565-C8DAECF4F0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7800" y="3771400"/>
            <a:ext cx="3475287" cy="2606465"/>
          </a:xfrm>
          <a:prstGeom prst="rect">
            <a:avLst/>
          </a:prstGeom>
        </p:spPr>
      </p:pic>
      <p:pic>
        <p:nvPicPr>
          <p:cNvPr id="30" name="Picture 29" descr="A group of people standing outside a building&#10;&#10;Description automatically generated with medium confidence">
            <a:extLst>
              <a:ext uri="{FF2B5EF4-FFF2-40B4-BE49-F238E27FC236}">
                <a16:creationId xmlns:a16="http://schemas.microsoft.com/office/drawing/2014/main" id="{43F089B2-6DD0-E16E-FB44-A94982DCF4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039" y="1939066"/>
            <a:ext cx="2234900" cy="2979867"/>
          </a:xfrm>
          <a:prstGeom prst="rect">
            <a:avLst/>
          </a:prstGeom>
        </p:spPr>
      </p:pic>
      <p:pic>
        <p:nvPicPr>
          <p:cNvPr id="33" name="Picture 32" descr="Tipton Family at Feed the Vets Event">
            <a:extLst>
              <a:ext uri="{FF2B5EF4-FFF2-40B4-BE49-F238E27FC236}">
                <a16:creationId xmlns:a16="http://schemas.microsoft.com/office/drawing/2014/main" id="{AB324CD6-AD0F-0529-218D-CE4D89694C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0830" y="4196402"/>
            <a:ext cx="1928158" cy="2570877"/>
          </a:xfrm>
          <a:prstGeom prst="rect">
            <a:avLst/>
          </a:prstGeom>
        </p:spPr>
      </p:pic>
      <p:sp>
        <p:nvSpPr>
          <p:cNvPr id="36" name="TextBox 35">
            <a:extLst>
              <a:ext uri="{FF2B5EF4-FFF2-40B4-BE49-F238E27FC236}">
                <a16:creationId xmlns:a16="http://schemas.microsoft.com/office/drawing/2014/main" id="{DBFDE6C9-ED49-7355-23C4-1C1AA5A3D6F9}"/>
              </a:ext>
            </a:extLst>
          </p:cNvPr>
          <p:cNvSpPr txBox="1"/>
          <p:nvPr/>
        </p:nvSpPr>
        <p:spPr>
          <a:xfrm>
            <a:off x="198223" y="6087844"/>
            <a:ext cx="2276436" cy="646331"/>
          </a:xfrm>
          <a:prstGeom prst="rect">
            <a:avLst/>
          </a:prstGeom>
          <a:noFill/>
        </p:spPr>
        <p:txBody>
          <a:bodyPr wrap="square" rtlCol="0">
            <a:spAutoFit/>
          </a:bodyPr>
          <a:lstStyle/>
          <a:p>
            <a:pPr algn="ctr"/>
            <a:r>
              <a:rPr lang="en-US" dirty="0"/>
              <a:t>Tipton Family at Feed the Vets Event</a:t>
            </a:r>
          </a:p>
        </p:txBody>
      </p:sp>
      <p:sp>
        <p:nvSpPr>
          <p:cNvPr id="39" name="TextBox 38">
            <a:extLst>
              <a:ext uri="{FF2B5EF4-FFF2-40B4-BE49-F238E27FC236}">
                <a16:creationId xmlns:a16="http://schemas.microsoft.com/office/drawing/2014/main" id="{01F41DFA-D452-82C1-70E5-CD19731EEF2B}"/>
              </a:ext>
            </a:extLst>
          </p:cNvPr>
          <p:cNvSpPr txBox="1"/>
          <p:nvPr/>
        </p:nvSpPr>
        <p:spPr>
          <a:xfrm>
            <a:off x="457200" y="94194"/>
            <a:ext cx="1732968" cy="369332"/>
          </a:xfrm>
          <a:prstGeom prst="rect">
            <a:avLst/>
          </a:prstGeom>
          <a:noFill/>
        </p:spPr>
        <p:txBody>
          <a:bodyPr wrap="square" rtlCol="0">
            <a:spAutoFit/>
          </a:bodyPr>
          <a:lstStyle/>
          <a:p>
            <a:r>
              <a:rPr lang="en-US" dirty="0"/>
              <a:t>January WOPD</a:t>
            </a:r>
          </a:p>
        </p:txBody>
      </p:sp>
      <p:sp>
        <p:nvSpPr>
          <p:cNvPr id="45" name="TextBox 44">
            <a:extLst>
              <a:ext uri="{FF2B5EF4-FFF2-40B4-BE49-F238E27FC236}">
                <a16:creationId xmlns:a16="http://schemas.microsoft.com/office/drawing/2014/main" id="{0D995122-F808-0734-2FA9-2A74B41A0AAD}"/>
              </a:ext>
            </a:extLst>
          </p:cNvPr>
          <p:cNvSpPr txBox="1"/>
          <p:nvPr/>
        </p:nvSpPr>
        <p:spPr>
          <a:xfrm>
            <a:off x="149247" y="4038600"/>
            <a:ext cx="2104483" cy="646331"/>
          </a:xfrm>
          <a:prstGeom prst="rect">
            <a:avLst/>
          </a:prstGeom>
          <a:noFill/>
        </p:spPr>
        <p:txBody>
          <a:bodyPr wrap="square" rtlCol="0">
            <a:spAutoFit/>
          </a:bodyPr>
          <a:lstStyle/>
          <a:p>
            <a:pPr algn="ctr"/>
            <a:r>
              <a:rPr lang="en-US" dirty="0">
                <a:solidFill>
                  <a:schemeClr val="bg1"/>
                </a:solidFill>
              </a:rPr>
              <a:t>Feed our Vets of Watertown June 22</a:t>
            </a:r>
          </a:p>
        </p:txBody>
      </p:sp>
      <p:sp>
        <p:nvSpPr>
          <p:cNvPr id="46" name="TextBox 45">
            <a:extLst>
              <a:ext uri="{FF2B5EF4-FFF2-40B4-BE49-F238E27FC236}">
                <a16:creationId xmlns:a16="http://schemas.microsoft.com/office/drawing/2014/main" id="{9503AB10-958A-3E86-72DE-766BD4E655E8}"/>
              </a:ext>
            </a:extLst>
          </p:cNvPr>
          <p:cNvSpPr txBox="1"/>
          <p:nvPr/>
        </p:nvSpPr>
        <p:spPr>
          <a:xfrm>
            <a:off x="4416044" y="746238"/>
            <a:ext cx="2128548" cy="523220"/>
          </a:xfrm>
          <a:prstGeom prst="rect">
            <a:avLst/>
          </a:prstGeom>
          <a:noFill/>
        </p:spPr>
        <p:txBody>
          <a:bodyPr wrap="square" rtlCol="0">
            <a:spAutoFit/>
          </a:bodyPr>
          <a:lstStyle/>
          <a:p>
            <a:pPr algn="ctr"/>
            <a:r>
              <a:rPr lang="en-US" sz="1400" dirty="0">
                <a:solidFill>
                  <a:schemeClr val="bg1"/>
                </a:solidFill>
              </a:rPr>
              <a:t>CW2 Smith Presented Bronze HOER</a:t>
            </a:r>
          </a:p>
        </p:txBody>
      </p:sp>
      <p:pic>
        <p:nvPicPr>
          <p:cNvPr id="48" name="Picture 47" descr="A picture containing text, person, indoor, wall&#10;&#10;Description automatically generated">
            <a:extLst>
              <a:ext uri="{FF2B5EF4-FFF2-40B4-BE49-F238E27FC236}">
                <a16:creationId xmlns:a16="http://schemas.microsoft.com/office/drawing/2014/main" id="{CF898CAB-B77E-21C6-7E40-1E00F95928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9283" y="726601"/>
            <a:ext cx="1880944" cy="3340930"/>
          </a:xfrm>
          <a:prstGeom prst="rect">
            <a:avLst/>
          </a:prstGeom>
        </p:spPr>
      </p:pic>
      <p:sp>
        <p:nvSpPr>
          <p:cNvPr id="50" name="TextBox 49">
            <a:extLst>
              <a:ext uri="{FF2B5EF4-FFF2-40B4-BE49-F238E27FC236}">
                <a16:creationId xmlns:a16="http://schemas.microsoft.com/office/drawing/2014/main" id="{D7EAAF17-20EA-1103-31AF-46DCF9ED2A7B}"/>
              </a:ext>
            </a:extLst>
          </p:cNvPr>
          <p:cNvSpPr txBox="1"/>
          <p:nvPr/>
        </p:nvSpPr>
        <p:spPr>
          <a:xfrm>
            <a:off x="2474659" y="746238"/>
            <a:ext cx="1827032" cy="523220"/>
          </a:xfrm>
          <a:prstGeom prst="rect">
            <a:avLst/>
          </a:prstGeom>
          <a:noFill/>
        </p:spPr>
        <p:txBody>
          <a:bodyPr wrap="square" rtlCol="0">
            <a:spAutoFit/>
          </a:bodyPr>
          <a:lstStyle/>
          <a:p>
            <a:pPr algn="ctr"/>
            <a:r>
              <a:rPr lang="en-US" sz="1400" dirty="0">
                <a:solidFill>
                  <a:schemeClr val="bg1"/>
                </a:solidFill>
              </a:rPr>
              <a:t>CW2 Tipton Presented Bronze HOER</a:t>
            </a:r>
          </a:p>
        </p:txBody>
      </p:sp>
      <p:sp>
        <p:nvSpPr>
          <p:cNvPr id="52" name="TextBox 51">
            <a:extLst>
              <a:ext uri="{FF2B5EF4-FFF2-40B4-BE49-F238E27FC236}">
                <a16:creationId xmlns:a16="http://schemas.microsoft.com/office/drawing/2014/main" id="{55A6D3A7-B320-FAD7-D6AE-9195D875B094}"/>
              </a:ext>
            </a:extLst>
          </p:cNvPr>
          <p:cNvSpPr txBox="1"/>
          <p:nvPr/>
        </p:nvSpPr>
        <p:spPr>
          <a:xfrm>
            <a:off x="6019800" y="5788596"/>
            <a:ext cx="2104483" cy="646331"/>
          </a:xfrm>
          <a:prstGeom prst="rect">
            <a:avLst/>
          </a:prstGeom>
          <a:noFill/>
        </p:spPr>
        <p:txBody>
          <a:bodyPr wrap="square" rtlCol="0">
            <a:spAutoFit/>
          </a:bodyPr>
          <a:lstStyle/>
          <a:p>
            <a:pPr algn="ctr"/>
            <a:r>
              <a:rPr lang="en-US" dirty="0">
                <a:solidFill>
                  <a:schemeClr val="bg1"/>
                </a:solidFill>
              </a:rPr>
              <a:t>Feed our Vets of Watertown June 22</a:t>
            </a:r>
          </a:p>
        </p:txBody>
      </p:sp>
    </p:spTree>
    <p:extLst>
      <p:ext uri="{BB962C8B-B14F-4D97-AF65-F5344CB8AC3E}">
        <p14:creationId xmlns:p14="http://schemas.microsoft.com/office/powerpoint/2010/main" val="242619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625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66667" y="6214530"/>
            <a:ext cx="3213313" cy="3217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500" b="1">
                <a:solidFill>
                  <a:schemeClr val="bg1"/>
                </a:solidFill>
                <a:latin typeface="+mj-lt"/>
                <a:ea typeface="+mj-ea"/>
                <a:cs typeface="+mj-cs"/>
              </a:rPr>
              <a:t>Aberdeen-Edgewood “Silver” Chapter</a:t>
            </a:r>
          </a:p>
        </p:txBody>
      </p:sp>
      <p:sp>
        <p:nvSpPr>
          <p:cNvPr id="36" name="Date Placeholder 35"/>
          <p:cNvSpPr>
            <a:spLocks noGrp="1"/>
          </p:cNvSpPr>
          <p:nvPr>
            <p:ph type="dt" sz="half" idx="10"/>
          </p:nvPr>
        </p:nvSpPr>
        <p:spPr>
          <a:xfrm rot="5400000">
            <a:off x="-248801" y="1294644"/>
            <a:ext cx="1220456" cy="313512"/>
          </a:xfrm>
        </p:spPr>
        <p:txBody>
          <a:bodyPr vert="horz" lIns="91440" tIns="45720" rIns="91440" bIns="45720" rtlCol="0" anchor="ctr">
            <a:normAutofit/>
          </a:bodyPr>
          <a:lstStyle/>
          <a:p>
            <a:pPr>
              <a:spcAft>
                <a:spcPts val="600"/>
              </a:spcAft>
              <a:defRPr/>
            </a:pPr>
            <a:fld id="{CFDC3026-F5CC-4506-9CA9-D69DD173B7C1}" type="datetime3">
              <a:rPr lang="en-US" sz="800">
                <a:solidFill>
                  <a:schemeClr val="bg1"/>
                </a:solidFill>
                <a:latin typeface="Calibri" panose="020F0502020204030204"/>
              </a:rPr>
              <a:pPr>
                <a:spcAft>
                  <a:spcPts val="600"/>
                </a:spcAft>
                <a:defRPr/>
              </a:pPr>
              <a:t>6 October 2022</a:t>
            </a:fld>
            <a:endParaRPr lang="en-US" sz="800">
              <a:solidFill>
                <a:schemeClr val="bg1"/>
              </a:solidFill>
              <a:latin typeface="Calibri" panose="020F0502020204030204"/>
            </a:endParaRPr>
          </a:p>
        </p:txBody>
      </p:sp>
      <p:sp>
        <p:nvSpPr>
          <p:cNvPr id="46" name="Rectangle 4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86D4FF-F35D-E51D-3241-F93820F22A57}"/>
              </a:ext>
            </a:extLst>
          </p:cNvPr>
          <p:cNvPicPr>
            <a:picLocks noChangeAspect="1"/>
          </p:cNvPicPr>
          <p:nvPr/>
        </p:nvPicPr>
        <p:blipFill rotWithShape="1">
          <a:blip r:embed="rId3"/>
          <a:srcRect r="246" b="-1"/>
          <a:stretch/>
        </p:blipFill>
        <p:spPr>
          <a:xfrm>
            <a:off x="866667" y="637761"/>
            <a:ext cx="7417323" cy="5576763"/>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2CFA842-D2B9-4472-A4EC-2C037386464E}"/>
                  </a:ext>
                </a:extLst>
              </p14:cNvPr>
              <p14:cNvContentPartPr/>
              <p14:nvPr/>
            </p14:nvContentPartPr>
            <p14:xfrm>
              <a:off x="-1463234" y="492148"/>
              <a:ext cx="360" cy="360"/>
            </p14:xfrm>
          </p:contentPart>
        </mc:Choice>
        <mc:Fallback xmlns="">
          <p:pic>
            <p:nvPicPr>
              <p:cNvPr id="11" name="Ink 10">
                <a:extLst>
                  <a:ext uri="{FF2B5EF4-FFF2-40B4-BE49-F238E27FC236}">
                    <a16:creationId xmlns:a16="http://schemas.microsoft.com/office/drawing/2014/main" id="{22CFA842-D2B9-4472-A4EC-2C037386464E}"/>
                  </a:ext>
                </a:extLst>
              </p:cNvPr>
              <p:cNvPicPr/>
              <p:nvPr/>
            </p:nvPicPr>
            <p:blipFill>
              <a:blip r:embed="rId6"/>
              <a:stretch>
                <a:fillRect/>
              </a:stretch>
            </p:blipFill>
            <p:spPr>
              <a:xfrm>
                <a:off x="-1481234" y="4741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CA2AEDFE-65C8-4F75-8E8A-5CC6516F821E}"/>
                  </a:ext>
                </a:extLst>
              </p14:cNvPr>
              <p14:cNvContentPartPr/>
              <p14:nvPr/>
            </p14:nvContentPartPr>
            <p14:xfrm>
              <a:off x="11113006" y="3052108"/>
              <a:ext cx="360" cy="360"/>
            </p14:xfrm>
          </p:contentPart>
        </mc:Choice>
        <mc:Fallback xmlns="">
          <p:pic>
            <p:nvPicPr>
              <p:cNvPr id="12" name="Ink 11">
                <a:extLst>
                  <a:ext uri="{FF2B5EF4-FFF2-40B4-BE49-F238E27FC236}">
                    <a16:creationId xmlns:a16="http://schemas.microsoft.com/office/drawing/2014/main" id="{CA2AEDFE-65C8-4F75-8E8A-5CC6516F821E}"/>
                  </a:ext>
                </a:extLst>
              </p:cNvPr>
              <p:cNvPicPr/>
              <p:nvPr/>
            </p:nvPicPr>
            <p:blipFill>
              <a:blip r:embed="rId6"/>
              <a:stretch>
                <a:fillRect/>
              </a:stretch>
            </p:blipFill>
            <p:spPr>
              <a:xfrm>
                <a:off x="11095006" y="3034108"/>
                <a:ext cx="36000" cy="36000"/>
              </a:xfrm>
              <a:prstGeom prst="rect">
                <a:avLst/>
              </a:prstGeom>
            </p:spPr>
          </p:pic>
        </mc:Fallback>
      </mc:AlternateContent>
    </p:spTree>
    <p:extLst>
      <p:ext uri="{BB962C8B-B14F-4D97-AF65-F5344CB8AC3E}">
        <p14:creationId xmlns:p14="http://schemas.microsoft.com/office/powerpoint/2010/main" val="2555049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29073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 name="TextBox 3"/>
          <p:cNvSpPr txBox="1"/>
          <p:nvPr/>
        </p:nvSpPr>
        <p:spPr>
          <a:xfrm>
            <a:off x="3452601" y="4413712"/>
            <a:ext cx="5122140" cy="646523"/>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2325" b="1" i="1" dirty="0">
                <a:solidFill>
                  <a:srgbClr val="FFFFFF"/>
                </a:solidFill>
                <a:latin typeface="Calibri Light" panose="020F0302020204030204"/>
              </a:rPr>
              <a:t>Arlington Hall Minuteman Silver Chapter</a:t>
            </a:r>
            <a:endParaRPr lang="en-US" sz="2325" i="1" dirty="0">
              <a:solidFill>
                <a:srgbClr val="FFFFFF"/>
              </a:solidFill>
              <a:latin typeface="Calibri Light" panose="020F0302020204030204"/>
            </a:endParaRPr>
          </a:p>
        </p:txBody>
      </p:sp>
      <p:pic>
        <p:nvPicPr>
          <p:cNvPr id="22" name="Picture 21" descr="A group of people walking on a road with trees on either side&#10;&#10;Description automatically generated with low confidence">
            <a:extLst>
              <a:ext uri="{FF2B5EF4-FFF2-40B4-BE49-F238E27FC236}">
                <a16:creationId xmlns:a16="http://schemas.microsoft.com/office/drawing/2014/main" id="{9284D2B2-948A-6627-311B-9D1A075496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503" r="3" b="31791"/>
          <a:stretch/>
        </p:blipFill>
        <p:spPr>
          <a:xfrm>
            <a:off x="238227" y="1098551"/>
            <a:ext cx="2848178" cy="1507913"/>
          </a:xfrm>
          <a:prstGeom prst="rect">
            <a:avLst/>
          </a:prstGeom>
        </p:spPr>
      </p:pic>
      <p:pic>
        <p:nvPicPr>
          <p:cNvPr id="20" name="Picture 19" descr="Two people posing for a picture&#10;&#10;Description automatically generated with medium confidence">
            <a:extLst>
              <a:ext uri="{FF2B5EF4-FFF2-40B4-BE49-F238E27FC236}">
                <a16:creationId xmlns:a16="http://schemas.microsoft.com/office/drawing/2014/main" id="{FC7B2281-E9B6-9395-87C6-D35273C9ED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44" r="1" b="15273"/>
          <a:stretch/>
        </p:blipFill>
        <p:spPr>
          <a:xfrm>
            <a:off x="3151912" y="1098550"/>
            <a:ext cx="2845104" cy="3083492"/>
          </a:xfrm>
          <a:prstGeom prst="rect">
            <a:avLst/>
          </a:prstGeom>
        </p:spPr>
      </p:pic>
      <p:pic>
        <p:nvPicPr>
          <p:cNvPr id="15" name="Picture 14" descr="A group of people posing for a photo in front of a dinosaur statue&#10;&#10;Description automatically generated">
            <a:extLst>
              <a:ext uri="{FF2B5EF4-FFF2-40B4-BE49-F238E27FC236}">
                <a16:creationId xmlns:a16="http://schemas.microsoft.com/office/drawing/2014/main" id="{A2818B38-C31D-4844-61A2-029653FCB9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06" b="26711"/>
          <a:stretch/>
        </p:blipFill>
        <p:spPr>
          <a:xfrm>
            <a:off x="6064632" y="1098550"/>
            <a:ext cx="2848488" cy="1507914"/>
          </a:xfrm>
          <a:prstGeom prst="rect">
            <a:avLst/>
          </a:prstGeom>
        </p:spPr>
      </p:pic>
      <p:pic>
        <p:nvPicPr>
          <p:cNvPr id="3" name="Picture 2" descr="Logo&#10;&#10;Description automatically generated">
            <a:extLst>
              <a:ext uri="{FF2B5EF4-FFF2-40B4-BE49-F238E27FC236}">
                <a16:creationId xmlns:a16="http://schemas.microsoft.com/office/drawing/2014/main" id="{40D4D96B-61AF-493B-9B09-AB69C248F987}"/>
              </a:ext>
            </a:extLst>
          </p:cNvPr>
          <p:cNvPicPr>
            <a:picLocks noChangeAspect="1"/>
          </p:cNvPicPr>
          <p:nvPr/>
        </p:nvPicPr>
        <p:blipFill rotWithShape="1">
          <a:blip r:embed="rId6">
            <a:extLst>
              <a:ext uri="{28A0092B-C50C-407E-A947-70E740481C1C}">
                <a14:useLocalDpi xmlns:a14="http://schemas.microsoft.com/office/drawing/2010/main" val="0"/>
              </a:ext>
            </a:extLst>
          </a:blip>
          <a:srcRect t="17328" r="-2" b="29603"/>
          <a:stretch/>
        </p:blipFill>
        <p:spPr>
          <a:xfrm>
            <a:off x="238226" y="2673823"/>
            <a:ext cx="2846070" cy="1510353"/>
          </a:xfrm>
          <a:prstGeom prst="rect">
            <a:avLst/>
          </a:prstGeom>
        </p:spPr>
      </p:pic>
      <p:pic>
        <p:nvPicPr>
          <p:cNvPr id="7" name="Picture 6" descr="A picture containing grass, sky, outdoor, road&#10;&#10;Description automatically generated">
            <a:extLst>
              <a:ext uri="{FF2B5EF4-FFF2-40B4-BE49-F238E27FC236}">
                <a16:creationId xmlns:a16="http://schemas.microsoft.com/office/drawing/2014/main" id="{A6A47465-DEF9-B8F3-55A8-2D43B4214B8C}"/>
              </a:ext>
            </a:extLst>
          </p:cNvPr>
          <p:cNvPicPr>
            <a:picLocks noChangeAspect="1"/>
          </p:cNvPicPr>
          <p:nvPr/>
        </p:nvPicPr>
        <p:blipFill rotWithShape="1">
          <a:blip r:embed="rId7">
            <a:extLst>
              <a:ext uri="{28A0092B-C50C-407E-A947-70E740481C1C}">
                <a14:useLocalDpi xmlns:a14="http://schemas.microsoft.com/office/drawing/2010/main" val="0"/>
              </a:ext>
            </a:extLst>
          </a:blip>
          <a:srcRect t="8628" b="51859"/>
          <a:stretch/>
        </p:blipFill>
        <p:spPr>
          <a:xfrm>
            <a:off x="6062215" y="2681029"/>
            <a:ext cx="2848487" cy="1500710"/>
          </a:xfrm>
          <a:prstGeom prst="rect">
            <a:avLst/>
          </a:prstGeom>
        </p:spPr>
      </p:pic>
      <p:pic>
        <p:nvPicPr>
          <p:cNvPr id="18" name="Picture 17" descr="A group of people running on a street&#10;&#10;Description automatically generated with low confidence">
            <a:extLst>
              <a:ext uri="{FF2B5EF4-FFF2-40B4-BE49-F238E27FC236}">
                <a16:creationId xmlns:a16="http://schemas.microsoft.com/office/drawing/2014/main" id="{CE7EF36A-8760-09DD-6F5F-E244041B1E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277" r="-2" b="32986"/>
          <a:stretch/>
        </p:blipFill>
        <p:spPr>
          <a:xfrm>
            <a:off x="238226" y="4251538"/>
            <a:ext cx="2846070" cy="1507913"/>
          </a:xfrm>
          <a:prstGeom prst="rect">
            <a:avLst/>
          </a:prstGeom>
        </p:spPr>
      </p:pic>
      <p:cxnSp>
        <p:nvCxnSpPr>
          <p:cNvPr id="46" name="Straight Connector 4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1" y="512782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6" name="Date Placeholder 35"/>
          <p:cNvSpPr>
            <a:spLocks noGrp="1"/>
          </p:cNvSpPr>
          <p:nvPr>
            <p:ph type="dt" sz="half" idx="10"/>
          </p:nvPr>
        </p:nvSpPr>
        <p:spPr>
          <a:xfrm>
            <a:off x="238226" y="5759450"/>
            <a:ext cx="2057400" cy="230196"/>
          </a:xfrm>
        </p:spPr>
        <p:txBody>
          <a:bodyPr vert="horz" lIns="68580" tIns="34290" rIns="68580" bIns="34290" rtlCol="0" anchor="ctr">
            <a:normAutofit/>
          </a:bodyPr>
          <a:lstStyle/>
          <a:p>
            <a:pPr defTabSz="685800">
              <a:spcAft>
                <a:spcPts val="450"/>
              </a:spcAft>
            </a:pPr>
            <a:fld id="{CFDC3026-F5CC-4506-9CA9-D69DD173B7C1}" type="datetime3">
              <a:rPr lang="en-US">
                <a:solidFill>
                  <a:prstClr val="black">
                    <a:lumMod val="75000"/>
                    <a:lumOff val="25000"/>
                  </a:prstClr>
                </a:solidFill>
                <a:latin typeface="Calibri" panose="020F0502020204030204"/>
              </a:rPr>
              <a:pPr defTabSz="685800">
                <a:spcAft>
                  <a:spcPts val="450"/>
                </a:spcAft>
              </a:pPr>
              <a:t>6 October 2022</a:t>
            </a:fld>
            <a:endParaRPr lang="en-US">
              <a:solidFill>
                <a:prstClr val="black">
                  <a:lumMod val="75000"/>
                  <a:lumOff val="25000"/>
                </a:prstClr>
              </a:solidFill>
              <a:latin typeface="Calibri" panose="020F0502020204030204"/>
            </a:endParaRPr>
          </a:p>
        </p:txBody>
      </p:sp>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2CFA842-D2B9-4472-A4EC-2C037386464E}"/>
                  </a:ext>
                </a:extLst>
              </p14:cNvPr>
              <p14:cNvContentPartPr/>
              <p14:nvPr/>
            </p14:nvContentPartPr>
            <p14:xfrm>
              <a:off x="-1097426" y="1226361"/>
              <a:ext cx="270" cy="270"/>
            </p14:xfrm>
          </p:contentPart>
        </mc:Choice>
        <mc:Fallback xmlns="">
          <p:pic>
            <p:nvPicPr>
              <p:cNvPr id="11" name="Ink 10">
                <a:extLst>
                  <a:ext uri="{FF2B5EF4-FFF2-40B4-BE49-F238E27FC236}">
                    <a16:creationId xmlns:a16="http://schemas.microsoft.com/office/drawing/2014/main" id="{22CFA842-D2B9-4472-A4EC-2C037386464E}"/>
                  </a:ext>
                </a:extLst>
              </p:cNvPr>
              <p:cNvPicPr/>
              <p:nvPr/>
            </p:nvPicPr>
            <p:blipFill>
              <a:blip r:embed="rId10"/>
              <a:stretch>
                <a:fillRect/>
              </a:stretch>
            </p:blipFill>
            <p:spPr>
              <a:xfrm>
                <a:off x="-1110926" y="1212861"/>
                <a:ext cx="270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A2AEDFE-65C8-4F75-8E8A-5CC6516F821E}"/>
                  </a:ext>
                </a:extLst>
              </p14:cNvPr>
              <p14:cNvContentPartPr/>
              <p14:nvPr/>
            </p14:nvContentPartPr>
            <p14:xfrm>
              <a:off x="10620755" y="3146331"/>
              <a:ext cx="270" cy="270"/>
            </p14:xfrm>
          </p:contentPart>
        </mc:Choice>
        <mc:Fallback xmlns="">
          <p:pic>
            <p:nvPicPr>
              <p:cNvPr id="12" name="Ink 11">
                <a:extLst>
                  <a:ext uri="{FF2B5EF4-FFF2-40B4-BE49-F238E27FC236}">
                    <a16:creationId xmlns:a16="http://schemas.microsoft.com/office/drawing/2014/main" id="{CA2AEDFE-65C8-4F75-8E8A-5CC6516F821E}"/>
                  </a:ext>
                </a:extLst>
              </p:cNvPr>
              <p:cNvPicPr/>
              <p:nvPr/>
            </p:nvPicPr>
            <p:blipFill>
              <a:blip r:embed="rId10"/>
              <a:stretch>
                <a:fillRect/>
              </a:stretch>
            </p:blipFill>
            <p:spPr>
              <a:xfrm>
                <a:off x="10607255" y="3132831"/>
                <a:ext cx="27000" cy="27000"/>
              </a:xfrm>
              <a:prstGeom prst="rect">
                <a:avLst/>
              </a:prstGeom>
            </p:spPr>
          </p:pic>
        </mc:Fallback>
      </mc:AlternateContent>
    </p:spTree>
    <p:extLst>
      <p:ext uri="{BB962C8B-B14F-4D97-AF65-F5344CB8AC3E}">
        <p14:creationId xmlns:p14="http://schemas.microsoft.com/office/powerpoint/2010/main" val="241384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p:nvPr/>
        </p:nvSpPr>
        <p:spPr>
          <a:xfrm>
            <a:off x="28303" y="-14992"/>
            <a:ext cx="8844388"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CRATER SILVER CHAPTER (0603) NE Region (6)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000000"/>
                </a:solidFill>
                <a:effectLst/>
                <a:uLnTx/>
                <a:uFillTx/>
                <a:latin typeface="Calibri"/>
                <a:ea typeface="Calibri"/>
                <a:cs typeface="Calibri"/>
                <a:sym typeface="Calibri"/>
              </a:rPr>
              <a:t>October 2021 – September 2022</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4" name="Google Shape;114;p2"/>
          <p:cNvGrpSpPr/>
          <p:nvPr/>
        </p:nvGrpSpPr>
        <p:grpSpPr>
          <a:xfrm>
            <a:off x="2371838" y="727512"/>
            <a:ext cx="2911121" cy="2584540"/>
            <a:chOff x="18069" y="597942"/>
            <a:chExt cx="3540220" cy="2695602"/>
          </a:xfrm>
        </p:grpSpPr>
        <p:pic>
          <p:nvPicPr>
            <p:cNvPr id="115" name="Google Shape;115;p2"/>
            <p:cNvPicPr preferRelativeResize="0"/>
            <p:nvPr/>
          </p:nvPicPr>
          <p:blipFill rotWithShape="1">
            <a:blip r:embed="rId3">
              <a:alphaModFix/>
            </a:blip>
            <a:srcRect/>
            <a:stretch/>
          </p:blipFill>
          <p:spPr>
            <a:xfrm>
              <a:off x="18069" y="1289585"/>
              <a:ext cx="3115576" cy="2003959"/>
            </a:xfrm>
            <a:prstGeom prst="rect">
              <a:avLst/>
            </a:prstGeom>
            <a:ln>
              <a:noFill/>
            </a:ln>
            <a:effectLst>
              <a:softEdge rad="112500"/>
            </a:effectLst>
          </p:spPr>
        </p:pic>
        <p:sp>
          <p:nvSpPr>
            <p:cNvPr id="116" name="Google Shape;116;p2"/>
            <p:cNvSpPr txBox="1"/>
            <p:nvPr/>
          </p:nvSpPr>
          <p:spPr>
            <a:xfrm>
              <a:off x="28304" y="597942"/>
              <a:ext cx="3529985" cy="60986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2020 President Volunteer Service Awards (PVSA) – Nov 21</a:t>
              </a:r>
              <a:endParaRPr kumimoji="0" sz="16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17" name="Google Shape;117;p2"/>
          <p:cNvGrpSpPr/>
          <p:nvPr/>
        </p:nvGrpSpPr>
        <p:grpSpPr>
          <a:xfrm>
            <a:off x="1978194" y="3533747"/>
            <a:ext cx="2611570" cy="3114606"/>
            <a:chOff x="3633801" y="3112692"/>
            <a:chExt cx="2917854" cy="3282283"/>
          </a:xfrm>
        </p:grpSpPr>
        <p:pic>
          <p:nvPicPr>
            <p:cNvPr id="120" name="Google Shape;120;p2"/>
            <p:cNvPicPr preferRelativeResize="0"/>
            <p:nvPr/>
          </p:nvPicPr>
          <p:blipFill rotWithShape="1">
            <a:blip r:embed="rId4">
              <a:alphaModFix/>
            </a:blip>
            <a:srcRect/>
            <a:stretch/>
          </p:blipFill>
          <p:spPr>
            <a:xfrm>
              <a:off x="3633801" y="4995795"/>
              <a:ext cx="2682266" cy="1399180"/>
            </a:xfrm>
            <a:prstGeom prst="ellipse">
              <a:avLst/>
            </a:prstGeom>
            <a:noFill/>
            <a:ln>
              <a:noFill/>
            </a:ln>
            <a:effectLst>
              <a:glow rad="101600">
                <a:schemeClr val="tx2">
                  <a:lumMod val="25000"/>
                  <a:alpha val="60000"/>
                </a:schemeClr>
              </a:glow>
            </a:effectLst>
          </p:spPr>
        </p:pic>
        <p:sp>
          <p:nvSpPr>
            <p:cNvPr id="118" name="Google Shape;118;p2"/>
            <p:cNvSpPr txBox="1"/>
            <p:nvPr/>
          </p:nvSpPr>
          <p:spPr>
            <a:xfrm>
              <a:off x="3689256" y="3112692"/>
              <a:ext cx="2862399" cy="6162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President &amp; Vice President Swears In – Jan 22</a:t>
              </a:r>
              <a:endParaRPr kumimoji="0" sz="1600" b="0"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9" name="Google Shape;119;p2"/>
            <p:cNvPicPr preferRelativeResize="0"/>
            <p:nvPr/>
          </p:nvPicPr>
          <p:blipFill rotWithShape="1">
            <a:blip r:embed="rId5">
              <a:alphaModFix/>
            </a:blip>
            <a:srcRect/>
            <a:stretch/>
          </p:blipFill>
          <p:spPr>
            <a:xfrm>
              <a:off x="3699171" y="3694779"/>
              <a:ext cx="2627571" cy="1399179"/>
            </a:xfrm>
            <a:prstGeom prst="ellipse">
              <a:avLst/>
            </a:prstGeom>
            <a:noFill/>
            <a:ln>
              <a:noFill/>
            </a:ln>
            <a:effectLst>
              <a:glow rad="101600">
                <a:schemeClr val="tx2">
                  <a:lumMod val="25000"/>
                  <a:alpha val="60000"/>
                </a:schemeClr>
              </a:glow>
            </a:effectLst>
          </p:spPr>
        </p:pic>
      </p:grpSp>
      <p:sp>
        <p:nvSpPr>
          <p:cNvPr id="121" name="Google Shape;121;p2"/>
          <p:cNvSpPr txBox="1"/>
          <p:nvPr/>
        </p:nvSpPr>
        <p:spPr>
          <a:xfrm>
            <a:off x="4285701" y="4526486"/>
            <a:ext cx="240071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2022 Scholarship Recipient – Jul 22 </a:t>
            </a:r>
            <a:endParaRPr kumimoji="0" sz="1600" b="0" i="1"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2" name="Google Shape;122;p2"/>
          <p:cNvGrpSpPr/>
          <p:nvPr/>
        </p:nvGrpSpPr>
        <p:grpSpPr>
          <a:xfrm>
            <a:off x="-30100" y="722706"/>
            <a:ext cx="2295679" cy="2763801"/>
            <a:chOff x="-351611" y="1153630"/>
            <a:chExt cx="2374834" cy="2371592"/>
          </a:xfrm>
        </p:grpSpPr>
        <p:sp>
          <p:nvSpPr>
            <p:cNvPr id="123" name="Google Shape;123;p2"/>
            <p:cNvSpPr txBox="1"/>
            <p:nvPr/>
          </p:nvSpPr>
          <p:spPr>
            <a:xfrm>
              <a:off x="-351611" y="1153630"/>
              <a:ext cx="2374832" cy="2763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Haiti Donation – Oct 21</a:t>
              </a:r>
              <a:endParaRPr kumimoji="0" sz="1600" b="0"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4" name="Google Shape;124;p2"/>
            <p:cNvPicPr preferRelativeResize="0"/>
            <p:nvPr/>
          </p:nvPicPr>
          <p:blipFill rotWithShape="1">
            <a:blip r:embed="rId6">
              <a:alphaModFix/>
            </a:blip>
            <a:srcRect t="11849" b="11850"/>
            <a:stretch/>
          </p:blipFill>
          <p:spPr>
            <a:xfrm>
              <a:off x="-232942" y="2502279"/>
              <a:ext cx="1128083" cy="1022943"/>
            </a:xfrm>
            <a:prstGeom prst="rect">
              <a:avLst/>
            </a:prstGeom>
            <a:noFill/>
            <a:ln>
              <a:noFill/>
            </a:ln>
          </p:spPr>
        </p:pic>
        <p:pic>
          <p:nvPicPr>
            <p:cNvPr id="125" name="Google Shape;125;p2"/>
            <p:cNvPicPr preferRelativeResize="0"/>
            <p:nvPr/>
          </p:nvPicPr>
          <p:blipFill rotWithShape="1">
            <a:blip r:embed="rId7">
              <a:alphaModFix/>
            </a:blip>
            <a:srcRect t="13504" b="13503"/>
            <a:stretch/>
          </p:blipFill>
          <p:spPr>
            <a:xfrm>
              <a:off x="-240402" y="1470517"/>
              <a:ext cx="1128083" cy="1022943"/>
            </a:xfrm>
            <a:prstGeom prst="rect">
              <a:avLst/>
            </a:prstGeom>
            <a:noFill/>
            <a:ln>
              <a:noFill/>
            </a:ln>
          </p:spPr>
        </p:pic>
        <p:pic>
          <p:nvPicPr>
            <p:cNvPr id="126" name="Google Shape;126;p2"/>
            <p:cNvPicPr preferRelativeResize="0"/>
            <p:nvPr/>
          </p:nvPicPr>
          <p:blipFill rotWithShape="1">
            <a:blip r:embed="rId8">
              <a:alphaModFix/>
            </a:blip>
            <a:srcRect t="13550" b="13550"/>
            <a:stretch/>
          </p:blipFill>
          <p:spPr>
            <a:xfrm>
              <a:off x="895140" y="1470518"/>
              <a:ext cx="1128083" cy="1022943"/>
            </a:xfrm>
            <a:prstGeom prst="rect">
              <a:avLst/>
            </a:prstGeom>
            <a:noFill/>
            <a:ln>
              <a:noFill/>
            </a:ln>
          </p:spPr>
        </p:pic>
        <p:pic>
          <p:nvPicPr>
            <p:cNvPr id="127" name="Google Shape;127;p2"/>
            <p:cNvPicPr preferRelativeResize="0"/>
            <p:nvPr/>
          </p:nvPicPr>
          <p:blipFill rotWithShape="1">
            <a:blip r:embed="rId9">
              <a:alphaModFix/>
            </a:blip>
            <a:srcRect l="8646" r="8645"/>
            <a:stretch/>
          </p:blipFill>
          <p:spPr>
            <a:xfrm>
              <a:off x="895139" y="2482622"/>
              <a:ext cx="1128083" cy="1022943"/>
            </a:xfrm>
            <a:prstGeom prst="rect">
              <a:avLst/>
            </a:prstGeom>
            <a:noFill/>
            <a:ln>
              <a:noFill/>
            </a:ln>
          </p:spPr>
        </p:pic>
      </p:grpSp>
      <p:grpSp>
        <p:nvGrpSpPr>
          <p:cNvPr id="128" name="Google Shape;128;p2"/>
          <p:cNvGrpSpPr/>
          <p:nvPr/>
        </p:nvGrpSpPr>
        <p:grpSpPr>
          <a:xfrm>
            <a:off x="6835691" y="2836653"/>
            <a:ext cx="2330510" cy="2279483"/>
            <a:chOff x="-100072" y="-1108826"/>
            <a:chExt cx="3030078" cy="2429100"/>
          </a:xfrm>
        </p:grpSpPr>
        <p:pic>
          <p:nvPicPr>
            <p:cNvPr id="129" name="Google Shape;129;p2"/>
            <p:cNvPicPr preferRelativeResize="0"/>
            <p:nvPr/>
          </p:nvPicPr>
          <p:blipFill rotWithShape="1">
            <a:blip r:embed="rId10">
              <a:alphaModFix/>
            </a:blip>
            <a:srcRect/>
            <a:stretch/>
          </p:blipFill>
          <p:spPr>
            <a:xfrm>
              <a:off x="-100072" y="-286199"/>
              <a:ext cx="2971380" cy="1606473"/>
            </a:xfrm>
            <a:prstGeom prst="rect">
              <a:avLst/>
            </a:prstGeom>
            <a:noFill/>
            <a:ln>
              <a:noFill/>
            </a:ln>
          </p:spPr>
        </p:pic>
        <p:sp>
          <p:nvSpPr>
            <p:cNvPr id="130" name="Google Shape;130;p2"/>
            <p:cNvSpPr txBox="1"/>
            <p:nvPr/>
          </p:nvSpPr>
          <p:spPr>
            <a:xfrm>
              <a:off x="36185" y="-1108826"/>
              <a:ext cx="2893821" cy="8855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2021 President Volunteer Service Awards (PVSA) – Jul 22</a:t>
              </a:r>
              <a:endParaRPr kumimoji="0" sz="16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31" name="Google Shape;131;p2"/>
          <p:cNvGrpSpPr/>
          <p:nvPr/>
        </p:nvGrpSpPr>
        <p:grpSpPr>
          <a:xfrm>
            <a:off x="4984571" y="732144"/>
            <a:ext cx="2410224" cy="2134927"/>
            <a:chOff x="-191289" y="4229369"/>
            <a:chExt cx="2410224" cy="2134927"/>
          </a:xfrm>
        </p:grpSpPr>
        <p:sp>
          <p:nvSpPr>
            <p:cNvPr id="132" name="Google Shape;132;p2"/>
            <p:cNvSpPr txBox="1"/>
            <p:nvPr/>
          </p:nvSpPr>
          <p:spPr>
            <a:xfrm>
              <a:off x="-26129" y="4229369"/>
              <a:ext cx="2187908"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Wreaths Across America – Dec 21</a:t>
              </a:r>
              <a:endParaRPr kumimoji="0" sz="1600" b="0"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3" name="Google Shape;133;p2"/>
            <p:cNvPicPr preferRelativeResize="0"/>
            <p:nvPr/>
          </p:nvPicPr>
          <p:blipFill rotWithShape="1">
            <a:blip r:embed="rId11">
              <a:alphaModFix/>
            </a:blip>
            <a:srcRect l="8972" t="3387" r="18962" b="34837"/>
            <a:stretch/>
          </p:blipFill>
          <p:spPr>
            <a:xfrm>
              <a:off x="-191289" y="4815887"/>
              <a:ext cx="2410224" cy="1548409"/>
            </a:xfrm>
            <a:prstGeom prst="ellipse">
              <a:avLst/>
            </a:prstGeom>
            <a:noFill/>
            <a:ln>
              <a:noFill/>
            </a:ln>
          </p:spPr>
        </p:pic>
      </p:grpSp>
      <p:grpSp>
        <p:nvGrpSpPr>
          <p:cNvPr id="134" name="Google Shape;134;p2"/>
          <p:cNvGrpSpPr/>
          <p:nvPr/>
        </p:nvGrpSpPr>
        <p:grpSpPr>
          <a:xfrm>
            <a:off x="7151858" y="756444"/>
            <a:ext cx="2054681" cy="2100968"/>
            <a:chOff x="5153789" y="783201"/>
            <a:chExt cx="2054681" cy="2100968"/>
          </a:xfrm>
        </p:grpSpPr>
        <p:sp>
          <p:nvSpPr>
            <p:cNvPr id="135" name="Google Shape;135;p2"/>
            <p:cNvSpPr txBox="1"/>
            <p:nvPr/>
          </p:nvSpPr>
          <p:spPr>
            <a:xfrm>
              <a:off x="5241198" y="783201"/>
              <a:ext cx="1967272"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Annual Holiday Donation – Dec 21</a:t>
              </a:r>
              <a:endParaRPr kumimoji="0" sz="1600" b="0"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6" name="Google Shape;136;p2"/>
            <p:cNvPicPr preferRelativeResize="0"/>
            <p:nvPr/>
          </p:nvPicPr>
          <p:blipFill rotWithShape="1">
            <a:blip r:embed="rId12">
              <a:alphaModFix/>
            </a:blip>
            <a:srcRect l="9527" r="12332"/>
            <a:stretch/>
          </p:blipFill>
          <p:spPr>
            <a:xfrm>
              <a:off x="5153789" y="1297454"/>
              <a:ext cx="1992142" cy="1586715"/>
            </a:xfrm>
            <a:prstGeom prst="ellipse">
              <a:avLst/>
            </a:prstGeom>
            <a:noFill/>
            <a:ln>
              <a:noFill/>
            </a:ln>
          </p:spPr>
        </p:pic>
      </p:grpSp>
      <p:grpSp>
        <p:nvGrpSpPr>
          <p:cNvPr id="137" name="Google Shape;137;p2"/>
          <p:cNvGrpSpPr/>
          <p:nvPr/>
        </p:nvGrpSpPr>
        <p:grpSpPr>
          <a:xfrm>
            <a:off x="-62339" y="3533747"/>
            <a:ext cx="2209800" cy="3121860"/>
            <a:chOff x="6934200" y="402897"/>
            <a:chExt cx="2209800" cy="2802146"/>
          </a:xfrm>
        </p:grpSpPr>
        <p:sp>
          <p:nvSpPr>
            <p:cNvPr id="138" name="Google Shape;138;p2"/>
            <p:cNvSpPr txBox="1"/>
            <p:nvPr/>
          </p:nvSpPr>
          <p:spPr>
            <a:xfrm>
              <a:off x="6934200" y="402897"/>
              <a:ext cx="2209800"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Holiday Helper – Dec 21</a:t>
              </a:r>
              <a:endParaRPr kumimoji="0" sz="1600" b="0"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9" name="Google Shape;139;p2" descr="A picture containing indoor, person&#10;&#10;Description automatically generated"/>
            <p:cNvPicPr preferRelativeResize="0"/>
            <p:nvPr/>
          </p:nvPicPr>
          <p:blipFill rotWithShape="1">
            <a:blip r:embed="rId13">
              <a:alphaModFix/>
            </a:blip>
            <a:srcRect/>
            <a:stretch/>
          </p:blipFill>
          <p:spPr>
            <a:xfrm>
              <a:off x="7228201" y="1935838"/>
              <a:ext cx="850087" cy="1269205"/>
            </a:xfrm>
            <a:prstGeom prst="rect">
              <a:avLst/>
            </a:prstGeom>
            <a:noFill/>
            <a:ln>
              <a:noFill/>
            </a:ln>
          </p:spPr>
        </p:pic>
        <p:pic>
          <p:nvPicPr>
            <p:cNvPr id="140" name="Google Shape;140;p2" descr="A picture containing text, person, wall, indoor&#10;&#10;Description automatically generated"/>
            <p:cNvPicPr preferRelativeResize="0"/>
            <p:nvPr/>
          </p:nvPicPr>
          <p:blipFill rotWithShape="1">
            <a:blip r:embed="rId14">
              <a:alphaModFix/>
            </a:blip>
            <a:srcRect l="1" t="5776" r="272"/>
            <a:stretch/>
          </p:blipFill>
          <p:spPr>
            <a:xfrm>
              <a:off x="8039100" y="1950444"/>
              <a:ext cx="850087" cy="1240431"/>
            </a:xfrm>
            <a:prstGeom prst="rect">
              <a:avLst/>
            </a:prstGeom>
            <a:noFill/>
            <a:ln>
              <a:noFill/>
            </a:ln>
          </p:spPr>
        </p:pic>
        <p:pic>
          <p:nvPicPr>
            <p:cNvPr id="141" name="Google Shape;141;p2"/>
            <p:cNvPicPr preferRelativeResize="0"/>
            <p:nvPr/>
          </p:nvPicPr>
          <p:blipFill rotWithShape="1">
            <a:blip r:embed="rId15">
              <a:alphaModFix/>
            </a:blip>
            <a:srcRect/>
            <a:stretch/>
          </p:blipFill>
          <p:spPr>
            <a:xfrm>
              <a:off x="7232606" y="827547"/>
              <a:ext cx="1640085" cy="1239915"/>
            </a:xfrm>
            <a:prstGeom prst="rect">
              <a:avLst/>
            </a:prstGeom>
            <a:noFill/>
            <a:ln>
              <a:noFill/>
            </a:ln>
          </p:spPr>
        </p:pic>
      </p:grpSp>
      <p:grpSp>
        <p:nvGrpSpPr>
          <p:cNvPr id="142" name="Google Shape;142;p2"/>
          <p:cNvGrpSpPr/>
          <p:nvPr/>
        </p:nvGrpSpPr>
        <p:grpSpPr>
          <a:xfrm>
            <a:off x="4726599" y="2834910"/>
            <a:ext cx="2400713" cy="1723894"/>
            <a:chOff x="4158824" y="3099464"/>
            <a:chExt cx="2400713" cy="1723894"/>
          </a:xfrm>
        </p:grpSpPr>
        <p:sp>
          <p:nvSpPr>
            <p:cNvPr id="143" name="Google Shape;143;p2"/>
            <p:cNvSpPr txBox="1"/>
            <p:nvPr/>
          </p:nvSpPr>
          <p:spPr>
            <a:xfrm>
              <a:off x="4158824" y="3099464"/>
              <a:ext cx="2400713"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JROTC WOA Award Recipients – Mar 22 </a:t>
              </a:r>
              <a:endParaRPr kumimoji="0" sz="1600" b="0"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44" name="Google Shape;144;p2"/>
            <p:cNvPicPr preferRelativeResize="0"/>
            <p:nvPr/>
          </p:nvPicPr>
          <p:blipFill rotWithShape="1">
            <a:blip r:embed="rId16">
              <a:alphaModFix/>
            </a:blip>
            <a:srcRect l="10030" t="34144" b="22879"/>
            <a:stretch/>
          </p:blipFill>
          <p:spPr>
            <a:xfrm>
              <a:off x="4293298" y="3728153"/>
              <a:ext cx="1974618" cy="1095205"/>
            </a:xfrm>
            <a:prstGeom prst="roundRect">
              <a:avLst>
                <a:gd name="adj" fmla="val 16667"/>
              </a:avLst>
            </a:prstGeom>
            <a:noFill/>
            <a:ln>
              <a:noFill/>
            </a:ln>
            <a:effectLst>
              <a:outerShdw blurRad="76200" dist="38100" dir="7800000" algn="tl" rotWithShape="0">
                <a:srgbClr val="000000">
                  <a:alpha val="40000"/>
                </a:srgbClr>
              </a:outerShdw>
            </a:effectLst>
          </p:spPr>
        </p:pic>
      </p:grpSp>
      <p:pic>
        <p:nvPicPr>
          <p:cNvPr id="145" name="Google Shape;145;p2" descr="May be an image of text that says 'SOLDIER FAMILY CRATER SILVER CHAPTER U.S. ARMY WARRANT OFFICER ASSN. COMMUNITY'"/>
          <p:cNvPicPr preferRelativeResize="0"/>
          <p:nvPr/>
        </p:nvPicPr>
        <p:blipFill rotWithShape="1">
          <a:blip r:embed="rId17">
            <a:alphaModFix/>
          </a:blip>
          <a:srcRect l="-1" r="1339"/>
          <a:stretch/>
        </p:blipFill>
        <p:spPr>
          <a:xfrm>
            <a:off x="6327722" y="5064388"/>
            <a:ext cx="2855029" cy="1793612"/>
          </a:xfrm>
          <a:prstGeom prst="rect">
            <a:avLst/>
          </a:prstGeom>
          <a:noFill/>
          <a:ln>
            <a:noFill/>
          </a:ln>
        </p:spPr>
      </p:pic>
      <p:pic>
        <p:nvPicPr>
          <p:cNvPr id="146" name="Google Shape;146;p2"/>
          <p:cNvPicPr preferRelativeResize="0"/>
          <p:nvPr/>
        </p:nvPicPr>
        <p:blipFill rotWithShape="1">
          <a:blip r:embed="rId18">
            <a:alphaModFix/>
          </a:blip>
          <a:srcRect t="32008"/>
          <a:stretch/>
        </p:blipFill>
        <p:spPr>
          <a:xfrm>
            <a:off x="4481596" y="5056836"/>
            <a:ext cx="1911336" cy="168719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26877" y="1355631"/>
            <a:ext cx="2400300" cy="1790700"/>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3600" b="1" i="1" dirty="0">
                <a:solidFill>
                  <a:prstClr val="white"/>
                </a:solidFill>
                <a:latin typeface="Calibri Light" panose="020F0302020204030204"/>
              </a:rPr>
              <a:t>Fort Dix Doughboy Chapter</a:t>
            </a:r>
            <a:endParaRPr lang="en-US" sz="3600" i="1" dirty="0">
              <a:solidFill>
                <a:prstClr val="white"/>
              </a:solidFill>
              <a:latin typeface="Calibri Light" panose="020F0302020204030204"/>
            </a:endParaRPr>
          </a:p>
        </p:txBody>
      </p:sp>
      <p:sp>
        <p:nvSpPr>
          <p:cNvPr id="34" name="Rectangle 22">
            <a:extLst>
              <a:ext uri="{FF2B5EF4-FFF2-40B4-BE49-F238E27FC236}">
                <a16:creationId xmlns:a16="http://schemas.microsoft.com/office/drawing/2014/main" id="{7A7E6B6D-2F84-4166-9F4D-FFA0E0860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0425" y="-2618359"/>
            <a:ext cx="68580" cy="685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6" name="Rectangle 24">
            <a:extLst>
              <a:ext uri="{FF2B5EF4-FFF2-40B4-BE49-F238E27FC236}">
                <a16:creationId xmlns:a16="http://schemas.microsoft.com/office/drawing/2014/main" id="{F540AD87-30B2-4359-A33A-86D9F59E3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905" y="-2618359"/>
            <a:ext cx="68580" cy="685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8" name="Rectangle 26">
            <a:extLst>
              <a:ext uri="{FF2B5EF4-FFF2-40B4-BE49-F238E27FC236}">
                <a16:creationId xmlns:a16="http://schemas.microsoft.com/office/drawing/2014/main" id="{D411CC74-416E-4F21-A559-C8B7905D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3480" y="-2618359"/>
            <a:ext cx="68580" cy="685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0DD6453E-3EAE-DD7B-DA62-32042E2140BF}"/>
              </a:ext>
            </a:extLst>
          </p:cNvPr>
          <p:cNvPicPr>
            <a:picLocks noChangeAspect="1"/>
          </p:cNvPicPr>
          <p:nvPr/>
        </p:nvPicPr>
        <p:blipFill rotWithShape="1">
          <a:blip r:embed="rId3"/>
          <a:srcRect t="22782" r="-4" b="8063"/>
          <a:stretch/>
        </p:blipFill>
        <p:spPr>
          <a:xfrm>
            <a:off x="3490220" y="857250"/>
            <a:ext cx="2789813" cy="1668781"/>
          </a:xfrm>
          <a:prstGeom prst="rect">
            <a:avLst/>
          </a:prstGeom>
        </p:spPr>
      </p:pic>
      <p:pic>
        <p:nvPicPr>
          <p:cNvPr id="15" name="Picture 14">
            <a:extLst>
              <a:ext uri="{FF2B5EF4-FFF2-40B4-BE49-F238E27FC236}">
                <a16:creationId xmlns:a16="http://schemas.microsoft.com/office/drawing/2014/main" id="{A97EB4DD-4298-D70F-51F6-B0650B1D8DF5}"/>
              </a:ext>
            </a:extLst>
          </p:cNvPr>
          <p:cNvPicPr>
            <a:picLocks noChangeAspect="1"/>
          </p:cNvPicPr>
          <p:nvPr/>
        </p:nvPicPr>
        <p:blipFill rotWithShape="1">
          <a:blip r:embed="rId4"/>
          <a:srcRect t="8943" r="-4" b="11886"/>
          <a:stretch/>
        </p:blipFill>
        <p:spPr>
          <a:xfrm>
            <a:off x="3490220" y="2594610"/>
            <a:ext cx="2789812" cy="1656462"/>
          </a:xfrm>
          <a:prstGeom prst="rect">
            <a:avLst/>
          </a:prstGeom>
        </p:spPr>
      </p:pic>
      <p:pic>
        <p:nvPicPr>
          <p:cNvPr id="9" name="Picture 8">
            <a:extLst>
              <a:ext uri="{FF2B5EF4-FFF2-40B4-BE49-F238E27FC236}">
                <a16:creationId xmlns:a16="http://schemas.microsoft.com/office/drawing/2014/main" id="{E923533F-2925-0D07-99D5-D00FF12A33E0}"/>
              </a:ext>
            </a:extLst>
          </p:cNvPr>
          <p:cNvPicPr>
            <a:picLocks noChangeAspect="1"/>
          </p:cNvPicPr>
          <p:nvPr/>
        </p:nvPicPr>
        <p:blipFill rotWithShape="1">
          <a:blip r:embed="rId5"/>
          <a:srcRect t="11422" r="-4" b="6959"/>
          <a:stretch/>
        </p:blipFill>
        <p:spPr>
          <a:xfrm>
            <a:off x="6379007" y="906467"/>
            <a:ext cx="2669640" cy="1585111"/>
          </a:xfrm>
          <a:prstGeom prst="rect">
            <a:avLst/>
          </a:prstGeom>
        </p:spPr>
      </p:pic>
      <p:pic>
        <p:nvPicPr>
          <p:cNvPr id="18" name="Picture 17">
            <a:extLst>
              <a:ext uri="{FF2B5EF4-FFF2-40B4-BE49-F238E27FC236}">
                <a16:creationId xmlns:a16="http://schemas.microsoft.com/office/drawing/2014/main" id="{AD0E8C82-5440-8A74-9882-681E954BF747}"/>
              </a:ext>
            </a:extLst>
          </p:cNvPr>
          <p:cNvPicPr>
            <a:picLocks noChangeAspect="1"/>
          </p:cNvPicPr>
          <p:nvPr/>
        </p:nvPicPr>
        <p:blipFill rotWithShape="1">
          <a:blip r:embed="rId6"/>
          <a:srcRect t="21591" r="-4" b="1644"/>
          <a:stretch/>
        </p:blipFill>
        <p:spPr>
          <a:xfrm>
            <a:off x="3490220" y="4319652"/>
            <a:ext cx="2789811" cy="1681098"/>
          </a:xfrm>
          <a:prstGeom prst="rect">
            <a:avLst/>
          </a:prstGeom>
        </p:spPr>
      </p:pic>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2CFA842-D2B9-4472-A4EC-2C037386464E}"/>
                  </a:ext>
                </a:extLst>
              </p14:cNvPr>
              <p14:cNvContentPartPr/>
              <p14:nvPr/>
            </p14:nvContentPartPr>
            <p14:xfrm>
              <a:off x="-1097426" y="1226361"/>
              <a:ext cx="270" cy="270"/>
            </p14:xfrm>
          </p:contentPart>
        </mc:Choice>
        <mc:Fallback xmlns="">
          <p:pic>
            <p:nvPicPr>
              <p:cNvPr id="11" name="Ink 10">
                <a:extLst>
                  <a:ext uri="{FF2B5EF4-FFF2-40B4-BE49-F238E27FC236}">
                    <a16:creationId xmlns:a16="http://schemas.microsoft.com/office/drawing/2014/main" id="{22CFA842-D2B9-4472-A4EC-2C037386464E}"/>
                  </a:ext>
                </a:extLst>
              </p:cNvPr>
              <p:cNvPicPr/>
              <p:nvPr/>
            </p:nvPicPr>
            <p:blipFill>
              <a:blip r:embed="rId8"/>
              <a:stretch>
                <a:fillRect/>
              </a:stretch>
            </p:blipFill>
            <p:spPr>
              <a:xfrm>
                <a:off x="-1110926" y="1212861"/>
                <a:ext cx="270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CA2AEDFE-65C8-4F75-8E8A-5CC6516F821E}"/>
                  </a:ext>
                </a:extLst>
              </p14:cNvPr>
              <p14:cNvContentPartPr/>
              <p14:nvPr/>
            </p14:nvContentPartPr>
            <p14:xfrm>
              <a:off x="10620755" y="3146331"/>
              <a:ext cx="270" cy="270"/>
            </p14:xfrm>
          </p:contentPart>
        </mc:Choice>
        <mc:Fallback xmlns="">
          <p:pic>
            <p:nvPicPr>
              <p:cNvPr id="12" name="Ink 11">
                <a:extLst>
                  <a:ext uri="{FF2B5EF4-FFF2-40B4-BE49-F238E27FC236}">
                    <a16:creationId xmlns:a16="http://schemas.microsoft.com/office/drawing/2014/main" id="{CA2AEDFE-65C8-4F75-8E8A-5CC6516F821E}"/>
                  </a:ext>
                </a:extLst>
              </p:cNvPr>
              <p:cNvPicPr/>
              <p:nvPr/>
            </p:nvPicPr>
            <p:blipFill>
              <a:blip r:embed="rId8"/>
              <a:stretch>
                <a:fillRect/>
              </a:stretch>
            </p:blipFill>
            <p:spPr>
              <a:xfrm>
                <a:off x="10607255" y="3132831"/>
                <a:ext cx="27000" cy="27000"/>
              </a:xfrm>
              <a:prstGeom prst="rect">
                <a:avLst/>
              </a:prstGeom>
            </p:spPr>
          </p:pic>
        </mc:Fallback>
      </mc:AlternateContent>
      <p:pic>
        <p:nvPicPr>
          <p:cNvPr id="19" name="Picture 18">
            <a:extLst>
              <a:ext uri="{FF2B5EF4-FFF2-40B4-BE49-F238E27FC236}">
                <a16:creationId xmlns:a16="http://schemas.microsoft.com/office/drawing/2014/main" id="{D2FDA72F-E3F7-8AD1-C21B-DD382F084FA6}"/>
              </a:ext>
            </a:extLst>
          </p:cNvPr>
          <p:cNvPicPr>
            <a:picLocks noChangeAspect="1"/>
          </p:cNvPicPr>
          <p:nvPr/>
        </p:nvPicPr>
        <p:blipFill>
          <a:blip r:embed="rId10"/>
          <a:stretch>
            <a:fillRect/>
          </a:stretch>
        </p:blipFill>
        <p:spPr>
          <a:xfrm>
            <a:off x="484474" y="3695238"/>
            <a:ext cx="2021848" cy="1790700"/>
          </a:xfrm>
          <a:prstGeom prst="rect">
            <a:avLst/>
          </a:prstGeom>
        </p:spPr>
      </p:pic>
      <p:pic>
        <p:nvPicPr>
          <p:cNvPr id="30" name="Picture 29">
            <a:extLst>
              <a:ext uri="{FF2B5EF4-FFF2-40B4-BE49-F238E27FC236}">
                <a16:creationId xmlns:a16="http://schemas.microsoft.com/office/drawing/2014/main" id="{EADE4452-DF11-5724-7DF3-7D96529B434A}"/>
              </a:ext>
            </a:extLst>
          </p:cNvPr>
          <p:cNvPicPr>
            <a:picLocks noChangeAspect="1"/>
          </p:cNvPicPr>
          <p:nvPr/>
        </p:nvPicPr>
        <p:blipFill>
          <a:blip r:embed="rId11"/>
          <a:stretch>
            <a:fillRect/>
          </a:stretch>
        </p:blipFill>
        <p:spPr>
          <a:xfrm>
            <a:off x="6348611" y="2687082"/>
            <a:ext cx="2730432" cy="3127981"/>
          </a:xfrm>
          <a:prstGeom prst="rect">
            <a:avLst/>
          </a:prstGeom>
        </p:spPr>
      </p:pic>
    </p:spTree>
    <p:extLst>
      <p:ext uri="{BB962C8B-B14F-4D97-AF65-F5344CB8AC3E}">
        <p14:creationId xmlns:p14="http://schemas.microsoft.com/office/powerpoint/2010/main" val="131637008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E99FA29-608E-D74F-801C-9A4E4BF9B084}"/>
              </a:ext>
            </a:extLst>
          </p:cNvPr>
          <p:cNvPicPr>
            <a:picLocks noChangeAspect="1"/>
          </p:cNvPicPr>
          <p:nvPr/>
        </p:nvPicPr>
        <p:blipFill>
          <a:blip r:embed="rId2"/>
          <a:stretch>
            <a:fillRect/>
          </a:stretch>
        </p:blipFill>
        <p:spPr>
          <a:xfrm>
            <a:off x="32148" y="801763"/>
            <a:ext cx="814388" cy="815658"/>
          </a:xfrm>
          <a:prstGeom prst="rect">
            <a:avLst/>
          </a:prstGeom>
        </p:spPr>
      </p:pic>
      <p:sp>
        <p:nvSpPr>
          <p:cNvPr id="6" name="TextBox 5">
            <a:extLst>
              <a:ext uri="{FF2B5EF4-FFF2-40B4-BE49-F238E27FC236}">
                <a16:creationId xmlns:a16="http://schemas.microsoft.com/office/drawing/2014/main" id="{D28EE76B-3289-C542-A8A6-97159812D1BD}"/>
              </a:ext>
            </a:extLst>
          </p:cNvPr>
          <p:cNvSpPr txBox="1"/>
          <p:nvPr/>
        </p:nvSpPr>
        <p:spPr>
          <a:xfrm>
            <a:off x="1116006" y="981842"/>
            <a:ext cx="6954148" cy="507831"/>
          </a:xfrm>
          <a:prstGeom prst="rect">
            <a:avLst/>
          </a:prstGeom>
          <a:noFill/>
        </p:spPr>
        <p:txBody>
          <a:bodyPr wrap="none" rtlCol="0">
            <a:spAutoFit/>
          </a:bodyPr>
          <a:lstStyle/>
          <a:p>
            <a:pPr defTabSz="685800"/>
            <a:r>
              <a:rPr lang="en-US" sz="2700" b="1" dirty="0">
                <a:solidFill>
                  <a:prstClr val="black"/>
                </a:solidFill>
                <a:latin typeface="Century Gothic" panose="020B0502020202020204" pitchFamily="34" charset="0"/>
                <a:ea typeface="Roboto" panose="02000000000000000000" pitchFamily="2" charset="0"/>
                <a:cs typeface="FUTURA MEDIUM" panose="020B0602020204020303" pitchFamily="34" charset="-79"/>
              </a:rPr>
              <a:t>USAWOA Doughboy Chapter JB-MDL, NJ</a:t>
            </a:r>
          </a:p>
        </p:txBody>
      </p:sp>
      <p:pic>
        <p:nvPicPr>
          <p:cNvPr id="3" name="Picture 2" descr="Graphical user interface, website&#10;&#10;Description automatically generated with medium confidence">
            <a:extLst>
              <a:ext uri="{FF2B5EF4-FFF2-40B4-BE49-F238E27FC236}">
                <a16:creationId xmlns:a16="http://schemas.microsoft.com/office/drawing/2014/main" id="{C52BA57F-1ADB-B746-BC92-650C0DCC40BE}"/>
              </a:ext>
            </a:extLst>
          </p:cNvPr>
          <p:cNvPicPr>
            <a:picLocks noChangeAspect="1"/>
          </p:cNvPicPr>
          <p:nvPr/>
        </p:nvPicPr>
        <p:blipFill>
          <a:blip r:embed="rId3"/>
          <a:stretch>
            <a:fillRect/>
          </a:stretch>
        </p:blipFill>
        <p:spPr>
          <a:xfrm>
            <a:off x="1829880" y="1636791"/>
            <a:ext cx="1659454" cy="1792210"/>
          </a:xfrm>
          <a:prstGeom prst="rect">
            <a:avLst/>
          </a:prstGeom>
        </p:spPr>
      </p:pic>
      <p:pic>
        <p:nvPicPr>
          <p:cNvPr id="8" name="Picture 7" descr="A picture containing text, person, sport&#10;&#10;Description automatically generated">
            <a:extLst>
              <a:ext uri="{FF2B5EF4-FFF2-40B4-BE49-F238E27FC236}">
                <a16:creationId xmlns:a16="http://schemas.microsoft.com/office/drawing/2014/main" id="{1957B157-CE7C-4E4B-B352-9890E9DB3898}"/>
              </a:ext>
            </a:extLst>
          </p:cNvPr>
          <p:cNvPicPr>
            <a:picLocks noChangeAspect="1"/>
          </p:cNvPicPr>
          <p:nvPr/>
        </p:nvPicPr>
        <p:blipFill>
          <a:blip r:embed="rId4"/>
          <a:stretch>
            <a:fillRect/>
          </a:stretch>
        </p:blipFill>
        <p:spPr>
          <a:xfrm>
            <a:off x="107109" y="1636791"/>
            <a:ext cx="1609804" cy="1792210"/>
          </a:xfrm>
          <a:prstGeom prst="rect">
            <a:avLst/>
          </a:prstGeom>
        </p:spPr>
      </p:pic>
      <p:pic>
        <p:nvPicPr>
          <p:cNvPr id="10" name="Picture 9" descr="A group of people posing for the camera&#10;&#10;Description automatically generated with medium confidence">
            <a:extLst>
              <a:ext uri="{FF2B5EF4-FFF2-40B4-BE49-F238E27FC236}">
                <a16:creationId xmlns:a16="http://schemas.microsoft.com/office/drawing/2014/main" id="{68FAF101-09BD-7A41-BA4F-947D9A70D50B}"/>
              </a:ext>
            </a:extLst>
          </p:cNvPr>
          <p:cNvPicPr>
            <a:picLocks noChangeAspect="1"/>
          </p:cNvPicPr>
          <p:nvPr/>
        </p:nvPicPr>
        <p:blipFill>
          <a:blip r:embed="rId5"/>
          <a:stretch>
            <a:fillRect/>
          </a:stretch>
        </p:blipFill>
        <p:spPr>
          <a:xfrm>
            <a:off x="5914303" y="3695298"/>
            <a:ext cx="1506850" cy="2043795"/>
          </a:xfrm>
          <a:prstGeom prst="rect">
            <a:avLst/>
          </a:prstGeom>
        </p:spPr>
      </p:pic>
      <p:pic>
        <p:nvPicPr>
          <p:cNvPr id="12" name="Picture 11" descr="A group of people running&#10;&#10;Description automatically generated with low confidence">
            <a:extLst>
              <a:ext uri="{FF2B5EF4-FFF2-40B4-BE49-F238E27FC236}">
                <a16:creationId xmlns:a16="http://schemas.microsoft.com/office/drawing/2014/main" id="{B9743FA1-565D-AC48-AFEA-DEAC2AFE4BE5}"/>
              </a:ext>
            </a:extLst>
          </p:cNvPr>
          <p:cNvPicPr>
            <a:picLocks noChangeAspect="1"/>
          </p:cNvPicPr>
          <p:nvPr/>
        </p:nvPicPr>
        <p:blipFill>
          <a:blip r:embed="rId6"/>
          <a:stretch>
            <a:fillRect/>
          </a:stretch>
        </p:blipFill>
        <p:spPr>
          <a:xfrm>
            <a:off x="3597952" y="1646177"/>
            <a:ext cx="2207732" cy="1773436"/>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D38B0E46-1B19-554F-A181-BBC907CF70D6}"/>
              </a:ext>
            </a:extLst>
          </p:cNvPr>
          <p:cNvPicPr>
            <a:picLocks noChangeAspect="1"/>
          </p:cNvPicPr>
          <p:nvPr/>
        </p:nvPicPr>
        <p:blipFill>
          <a:blip r:embed="rId7"/>
          <a:stretch>
            <a:fillRect/>
          </a:stretch>
        </p:blipFill>
        <p:spPr>
          <a:xfrm>
            <a:off x="5932028" y="1646177"/>
            <a:ext cx="1506849" cy="1792210"/>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9E4B7F2A-C518-C742-9F40-812AFAF8B98D}"/>
              </a:ext>
            </a:extLst>
          </p:cNvPr>
          <p:cNvPicPr>
            <a:picLocks noChangeAspect="1"/>
          </p:cNvPicPr>
          <p:nvPr/>
        </p:nvPicPr>
        <p:blipFill>
          <a:blip r:embed="rId8"/>
          <a:stretch>
            <a:fillRect/>
          </a:stretch>
        </p:blipFill>
        <p:spPr>
          <a:xfrm>
            <a:off x="1829879" y="3689062"/>
            <a:ext cx="1659454" cy="2050031"/>
          </a:xfrm>
          <a:prstGeom prst="rect">
            <a:avLst/>
          </a:prstGeom>
        </p:spPr>
      </p:pic>
      <p:pic>
        <p:nvPicPr>
          <p:cNvPr id="18" name="Picture 17" descr="A group of people posing for a photo&#10;&#10;Description automatically generated with medium confidence">
            <a:extLst>
              <a:ext uri="{FF2B5EF4-FFF2-40B4-BE49-F238E27FC236}">
                <a16:creationId xmlns:a16="http://schemas.microsoft.com/office/drawing/2014/main" id="{5C7B4EB8-949D-3D46-91D4-E7D540985631}"/>
              </a:ext>
            </a:extLst>
          </p:cNvPr>
          <p:cNvPicPr>
            <a:picLocks noChangeAspect="1"/>
          </p:cNvPicPr>
          <p:nvPr/>
        </p:nvPicPr>
        <p:blipFill>
          <a:blip r:embed="rId9"/>
          <a:stretch>
            <a:fillRect/>
          </a:stretch>
        </p:blipFill>
        <p:spPr>
          <a:xfrm>
            <a:off x="3610823" y="3689063"/>
            <a:ext cx="2207732" cy="2043795"/>
          </a:xfrm>
          <a:prstGeom prst="rect">
            <a:avLst/>
          </a:prstGeom>
        </p:spPr>
      </p:pic>
      <p:pic>
        <p:nvPicPr>
          <p:cNvPr id="20" name="Picture 19" descr="A group of people in military uniforms&#10;&#10;Description automatically generated with medium confidence">
            <a:extLst>
              <a:ext uri="{FF2B5EF4-FFF2-40B4-BE49-F238E27FC236}">
                <a16:creationId xmlns:a16="http://schemas.microsoft.com/office/drawing/2014/main" id="{D50A14D7-EE51-2240-943F-3D24E973F43D}"/>
              </a:ext>
            </a:extLst>
          </p:cNvPr>
          <p:cNvPicPr>
            <a:picLocks noChangeAspect="1"/>
          </p:cNvPicPr>
          <p:nvPr/>
        </p:nvPicPr>
        <p:blipFill>
          <a:blip r:embed="rId10"/>
          <a:stretch>
            <a:fillRect/>
          </a:stretch>
        </p:blipFill>
        <p:spPr>
          <a:xfrm>
            <a:off x="107110" y="3689064"/>
            <a:ext cx="1609803" cy="2043796"/>
          </a:xfrm>
          <a:prstGeom prst="rect">
            <a:avLst/>
          </a:prstGeom>
        </p:spPr>
      </p:pic>
      <p:pic>
        <p:nvPicPr>
          <p:cNvPr id="22" name="Picture 21" descr="A group of people in military uniforms&#10;&#10;Description automatically generated with low confidence">
            <a:extLst>
              <a:ext uri="{FF2B5EF4-FFF2-40B4-BE49-F238E27FC236}">
                <a16:creationId xmlns:a16="http://schemas.microsoft.com/office/drawing/2014/main" id="{6B55FDA4-65E4-DB49-BB03-EF05039DC35C}"/>
              </a:ext>
            </a:extLst>
          </p:cNvPr>
          <p:cNvPicPr>
            <a:picLocks noChangeAspect="1"/>
          </p:cNvPicPr>
          <p:nvPr/>
        </p:nvPicPr>
        <p:blipFill>
          <a:blip r:embed="rId11"/>
          <a:stretch>
            <a:fillRect/>
          </a:stretch>
        </p:blipFill>
        <p:spPr>
          <a:xfrm>
            <a:off x="7565223" y="1677714"/>
            <a:ext cx="1471670" cy="1800225"/>
          </a:xfrm>
          <a:prstGeom prst="rect">
            <a:avLst/>
          </a:prstGeom>
        </p:spPr>
      </p:pic>
      <p:pic>
        <p:nvPicPr>
          <p:cNvPr id="24" name="Picture 23" descr="A group of people holding flowers&#10;&#10;Description automatically generated">
            <a:extLst>
              <a:ext uri="{FF2B5EF4-FFF2-40B4-BE49-F238E27FC236}">
                <a16:creationId xmlns:a16="http://schemas.microsoft.com/office/drawing/2014/main" id="{4707B75F-1C5A-1F45-8CF9-4F9C1D926160}"/>
              </a:ext>
            </a:extLst>
          </p:cNvPr>
          <p:cNvPicPr>
            <a:picLocks noChangeAspect="1"/>
          </p:cNvPicPr>
          <p:nvPr/>
        </p:nvPicPr>
        <p:blipFill>
          <a:blip r:embed="rId12"/>
          <a:stretch>
            <a:fillRect/>
          </a:stretch>
        </p:blipFill>
        <p:spPr>
          <a:xfrm>
            <a:off x="7530042" y="3682828"/>
            <a:ext cx="1506850" cy="2050030"/>
          </a:xfrm>
          <a:prstGeom prst="rect">
            <a:avLst/>
          </a:prstGeom>
        </p:spPr>
      </p:pic>
    </p:spTree>
    <p:extLst>
      <p:ext uri="{BB962C8B-B14F-4D97-AF65-F5344CB8AC3E}">
        <p14:creationId xmlns:p14="http://schemas.microsoft.com/office/powerpoint/2010/main" val="3831083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 name="TextBox 3"/>
          <p:cNvSpPr txBox="1"/>
          <p:nvPr/>
        </p:nvSpPr>
        <p:spPr>
          <a:xfrm>
            <a:off x="251660" y="4294401"/>
            <a:ext cx="4607720" cy="1050300"/>
          </a:xfrm>
          <a:prstGeom prst="rect">
            <a:avLst/>
          </a:prstGeom>
        </p:spPr>
        <p:txBody>
          <a:bodyPr vert="horz" wrap="square" lIns="68580" tIns="34290" rIns="68580" bIns="34290" rtlCol="0" anchor="b">
            <a:normAutofit/>
          </a:bodyPr>
          <a:lstStyle/>
          <a:p>
            <a:pPr defTabSz="685800">
              <a:lnSpc>
                <a:spcPct val="90000"/>
              </a:lnSpc>
              <a:spcBef>
                <a:spcPct val="0"/>
              </a:spcBef>
              <a:spcAft>
                <a:spcPts val="450"/>
              </a:spcAft>
            </a:pPr>
            <a:r>
              <a:rPr lang="en-US" sz="3600" b="1" i="1" dirty="0">
                <a:solidFill>
                  <a:prstClr val="white"/>
                </a:solidFill>
                <a:latin typeface="Calibri Light" panose="020F0302020204030204"/>
              </a:rPr>
              <a:t>Keystone Silver Chapter</a:t>
            </a:r>
            <a:endParaRPr lang="en-US" sz="3600" i="1" dirty="0">
              <a:solidFill>
                <a:prstClr val="white"/>
              </a:solidFill>
              <a:latin typeface="Calibri Light" panose="020F0302020204030204"/>
            </a:endParaRPr>
          </a:p>
        </p:txBody>
      </p:sp>
      <p:pic>
        <p:nvPicPr>
          <p:cNvPr id="17" name="Picture 16">
            <a:extLst>
              <a:ext uri="{FF2B5EF4-FFF2-40B4-BE49-F238E27FC236}">
                <a16:creationId xmlns:a16="http://schemas.microsoft.com/office/drawing/2014/main" id="{CDAE402E-D9AD-BAFC-94A5-1709DA6F141C}"/>
              </a:ext>
            </a:extLst>
          </p:cNvPr>
          <p:cNvPicPr>
            <a:picLocks noChangeAspect="1"/>
          </p:cNvPicPr>
          <p:nvPr/>
        </p:nvPicPr>
        <p:blipFill rotWithShape="1">
          <a:blip r:embed="rId3"/>
          <a:srcRect l="10705" r="9157" b="4"/>
          <a:stretch/>
        </p:blipFill>
        <p:spPr>
          <a:xfrm>
            <a:off x="5360" y="857250"/>
            <a:ext cx="2886148" cy="3004450"/>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19" name="Picture 18">
            <a:extLst>
              <a:ext uri="{FF2B5EF4-FFF2-40B4-BE49-F238E27FC236}">
                <a16:creationId xmlns:a16="http://schemas.microsoft.com/office/drawing/2014/main" id="{CB399D03-5B51-72EA-563B-832FA5B6EBCC}"/>
              </a:ext>
            </a:extLst>
          </p:cNvPr>
          <p:cNvPicPr>
            <a:picLocks noChangeAspect="1"/>
          </p:cNvPicPr>
          <p:nvPr/>
        </p:nvPicPr>
        <p:blipFill rotWithShape="1">
          <a:blip r:embed="rId4"/>
          <a:srcRect l="13647" r="9556" b="-1"/>
          <a:stretch/>
        </p:blipFill>
        <p:spPr>
          <a:xfrm>
            <a:off x="6102157" y="857250"/>
            <a:ext cx="3039407" cy="2969267"/>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26" name="Group 2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03994"/>
            <a:ext cx="9144000" cy="567876"/>
            <a:chOff x="0" y="2959818"/>
            <a:chExt cx="12192000" cy="757168"/>
          </a:xfrm>
        </p:grpSpPr>
        <p:sp>
          <p:nvSpPr>
            <p:cNvPr id="27" name="Freeform: Shape 2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8" name="Freeform: Shape 2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gr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22CFA842-D2B9-4472-A4EC-2C037386464E}"/>
                  </a:ext>
                </a:extLst>
              </p14:cNvPr>
              <p14:cNvContentPartPr/>
              <p14:nvPr/>
            </p14:nvContentPartPr>
            <p14:xfrm>
              <a:off x="-1097426" y="1226361"/>
              <a:ext cx="270" cy="270"/>
            </p14:xfrm>
          </p:contentPart>
        </mc:Choice>
        <mc:Fallback xmlns="">
          <p:pic>
            <p:nvPicPr>
              <p:cNvPr id="11" name="Ink 10">
                <a:extLst>
                  <a:ext uri="{FF2B5EF4-FFF2-40B4-BE49-F238E27FC236}">
                    <a16:creationId xmlns:a16="http://schemas.microsoft.com/office/drawing/2014/main" id="{22CFA842-D2B9-4472-A4EC-2C037386464E}"/>
                  </a:ext>
                </a:extLst>
              </p:cNvPr>
              <p:cNvPicPr/>
              <p:nvPr/>
            </p:nvPicPr>
            <p:blipFill>
              <a:blip r:embed="rId7"/>
              <a:stretch>
                <a:fillRect/>
              </a:stretch>
            </p:blipFill>
            <p:spPr>
              <a:xfrm>
                <a:off x="-1110926" y="1212861"/>
                <a:ext cx="270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A2AEDFE-65C8-4F75-8E8A-5CC6516F821E}"/>
                  </a:ext>
                </a:extLst>
              </p14:cNvPr>
              <p14:cNvContentPartPr/>
              <p14:nvPr/>
            </p14:nvContentPartPr>
            <p14:xfrm>
              <a:off x="10620755" y="3146331"/>
              <a:ext cx="270" cy="270"/>
            </p14:xfrm>
          </p:contentPart>
        </mc:Choice>
        <mc:Fallback xmlns="">
          <p:pic>
            <p:nvPicPr>
              <p:cNvPr id="12" name="Ink 11">
                <a:extLst>
                  <a:ext uri="{FF2B5EF4-FFF2-40B4-BE49-F238E27FC236}">
                    <a16:creationId xmlns:a16="http://schemas.microsoft.com/office/drawing/2014/main" id="{CA2AEDFE-65C8-4F75-8E8A-5CC6516F821E}"/>
                  </a:ext>
                </a:extLst>
              </p:cNvPr>
              <p:cNvPicPr/>
              <p:nvPr/>
            </p:nvPicPr>
            <p:blipFill>
              <a:blip r:embed="rId7"/>
              <a:stretch>
                <a:fillRect/>
              </a:stretch>
            </p:blipFill>
            <p:spPr>
              <a:xfrm>
                <a:off x="10607255" y="3132831"/>
                <a:ext cx="27000" cy="27000"/>
              </a:xfrm>
              <a:prstGeom prst="rect">
                <a:avLst/>
              </a:prstGeom>
            </p:spPr>
          </p:pic>
        </mc:Fallback>
      </mc:AlternateContent>
      <p:pic>
        <p:nvPicPr>
          <p:cNvPr id="29" name="Picture 28">
            <a:extLst>
              <a:ext uri="{FF2B5EF4-FFF2-40B4-BE49-F238E27FC236}">
                <a16:creationId xmlns:a16="http://schemas.microsoft.com/office/drawing/2014/main" id="{F4768290-F809-10CF-CB17-07574CBEE8E1}"/>
              </a:ext>
            </a:extLst>
          </p:cNvPr>
          <p:cNvPicPr>
            <a:picLocks noChangeAspect="1"/>
          </p:cNvPicPr>
          <p:nvPr/>
        </p:nvPicPr>
        <p:blipFill>
          <a:blip r:embed="rId9"/>
          <a:stretch>
            <a:fillRect/>
          </a:stretch>
        </p:blipFill>
        <p:spPr>
          <a:xfrm>
            <a:off x="2896867" y="1513300"/>
            <a:ext cx="3179413" cy="2093411"/>
          </a:xfrm>
          <a:prstGeom prst="rect">
            <a:avLst/>
          </a:prstGeom>
        </p:spPr>
      </p:pic>
      <p:sp>
        <p:nvSpPr>
          <p:cNvPr id="32" name="Rectangle 31">
            <a:extLst>
              <a:ext uri="{FF2B5EF4-FFF2-40B4-BE49-F238E27FC236}">
                <a16:creationId xmlns:a16="http://schemas.microsoft.com/office/drawing/2014/main" id="{407C7848-144F-A1B5-CCB2-B5391CE02E1E}"/>
              </a:ext>
            </a:extLst>
          </p:cNvPr>
          <p:cNvSpPr/>
          <p:nvPr/>
        </p:nvSpPr>
        <p:spPr>
          <a:xfrm>
            <a:off x="3091467" y="936752"/>
            <a:ext cx="2961068" cy="392415"/>
          </a:xfrm>
          <a:prstGeom prst="rect">
            <a:avLst/>
          </a:prstGeom>
          <a:noFill/>
        </p:spPr>
        <p:txBody>
          <a:bodyPr wrap="none" lIns="68580" tIns="34290" rIns="68580" bIns="34290">
            <a:spAutoFit/>
          </a:bodyPr>
          <a:lstStyle/>
          <a:p>
            <a:pPr algn="ctr" defTabSz="685800"/>
            <a:r>
              <a:rPr lang="en-US" sz="2100" b="1" spc="38" dirty="0">
                <a:ln w="0"/>
                <a:solidFill>
                  <a:srgbClr val="00B050"/>
                </a:solidFill>
                <a:effectLst>
                  <a:innerShdw blurRad="63500" dist="50800" dir="13500000">
                    <a:srgbClr val="000000">
                      <a:alpha val="50000"/>
                    </a:srgbClr>
                  </a:innerShdw>
                </a:effectLst>
                <a:latin typeface="Calibri" panose="020F0502020204030204"/>
              </a:rPr>
              <a:t>Wreaths Across America</a:t>
            </a:r>
          </a:p>
        </p:txBody>
      </p:sp>
    </p:spTree>
    <p:extLst>
      <p:ext uri="{BB962C8B-B14F-4D97-AF65-F5344CB8AC3E}">
        <p14:creationId xmlns:p14="http://schemas.microsoft.com/office/powerpoint/2010/main" val="979368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3F5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EF457484-EE4A-E684-FA57-D7623F7F7AD0}"/>
              </a:ext>
            </a:extLst>
          </p:cNvPr>
          <p:cNvSpPr>
            <a:spLocks noGrp="1"/>
          </p:cNvSpPr>
          <p:nvPr>
            <p:ph type="title"/>
          </p:nvPr>
        </p:nvSpPr>
        <p:spPr>
          <a:xfrm>
            <a:off x="6820122" y="1321261"/>
            <a:ext cx="1960404" cy="3595925"/>
          </a:xfrm>
        </p:spPr>
        <p:txBody>
          <a:bodyPr vert="horz" lIns="68580" tIns="34290" rIns="68580" bIns="34290" rtlCol="0" anchor="ctr">
            <a:normAutofit/>
          </a:bodyPr>
          <a:lstStyle/>
          <a:p>
            <a:r>
              <a:rPr lang="en-US" sz="2700" dirty="0">
                <a:solidFill>
                  <a:srgbClr val="FFFFFF"/>
                </a:solidFill>
              </a:rPr>
              <a:t>Keystone Silver Chapter</a:t>
            </a:r>
            <a:br>
              <a:rPr lang="en-US" sz="2700" dirty="0">
                <a:solidFill>
                  <a:srgbClr val="FFFFFF"/>
                </a:solidFill>
              </a:rPr>
            </a:br>
            <a:br>
              <a:rPr lang="en-US" sz="2700" dirty="0">
                <a:solidFill>
                  <a:srgbClr val="FFFFFF"/>
                </a:solidFill>
              </a:rPr>
            </a:br>
            <a:r>
              <a:rPr lang="en-US" sz="2700" dirty="0">
                <a:solidFill>
                  <a:srgbClr val="FFFFFF"/>
                </a:solidFill>
              </a:rPr>
              <a:t>Paint and Sip</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6" y="1220724"/>
            <a:ext cx="6096762" cy="429310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A9224540-C33A-2216-223A-9D882957E7A5}"/>
              </a:ext>
            </a:extLst>
          </p:cNvPr>
          <p:cNvPicPr>
            <a:picLocks noGrp="1" noChangeAspect="1"/>
          </p:cNvPicPr>
          <p:nvPr>
            <p:ph idx="1"/>
          </p:nvPr>
        </p:nvPicPr>
        <p:blipFill rotWithShape="1">
          <a:blip r:embed="rId2"/>
          <a:srcRect t="15665" b="6282"/>
          <a:stretch/>
        </p:blipFill>
        <p:spPr>
          <a:xfrm>
            <a:off x="732188" y="1564154"/>
            <a:ext cx="5372417" cy="3606249"/>
          </a:xfrm>
          <a:prstGeom prst="rect">
            <a:avLst/>
          </a:prstGeom>
          <a:effectLst/>
        </p:spPr>
      </p:pic>
    </p:spTree>
    <p:extLst>
      <p:ext uri="{BB962C8B-B14F-4D97-AF65-F5344CB8AC3E}">
        <p14:creationId xmlns:p14="http://schemas.microsoft.com/office/powerpoint/2010/main" val="317920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FEF962C5-ECE3-90FF-E7C0-BBFBD1574000}"/>
              </a:ext>
            </a:extLst>
          </p:cNvPr>
          <p:cNvSpPr>
            <a:spLocks noGrp="1"/>
          </p:cNvSpPr>
          <p:nvPr>
            <p:ph type="title"/>
          </p:nvPr>
        </p:nvSpPr>
        <p:spPr>
          <a:xfrm>
            <a:off x="3075347" y="1368460"/>
            <a:ext cx="3069506" cy="4121078"/>
          </a:xfrm>
        </p:spPr>
        <p:txBody>
          <a:bodyPr vert="horz" lIns="68580" tIns="34290" rIns="68580" bIns="34290" rtlCol="0" anchor="b">
            <a:normAutofit/>
          </a:bodyPr>
          <a:lstStyle/>
          <a:p>
            <a:pPr algn="ctr"/>
            <a:r>
              <a:rPr lang="en-US" sz="4200" dirty="0">
                <a:solidFill>
                  <a:schemeClr val="bg1"/>
                </a:solidFill>
              </a:rPr>
              <a:t>Keystone Silver Chapter</a:t>
            </a:r>
            <a:br>
              <a:rPr lang="en-US" sz="4200" dirty="0">
                <a:solidFill>
                  <a:schemeClr val="bg1"/>
                </a:solidFill>
              </a:rPr>
            </a:br>
            <a:br>
              <a:rPr lang="en-US" sz="4200" dirty="0">
                <a:solidFill>
                  <a:schemeClr val="bg1"/>
                </a:solidFill>
              </a:rPr>
            </a:br>
            <a:r>
              <a:rPr lang="en-US" sz="4200" dirty="0">
                <a:solidFill>
                  <a:schemeClr val="bg1"/>
                </a:solidFill>
              </a:rPr>
              <a:t>HOER presentations</a:t>
            </a:r>
          </a:p>
        </p:txBody>
      </p:sp>
      <p:grpSp>
        <p:nvGrpSpPr>
          <p:cNvPr id="16" name="Group 15">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857250"/>
            <a:ext cx="3065730" cy="5143500"/>
            <a:chOff x="1" y="0"/>
            <a:chExt cx="4087640" cy="6858000"/>
          </a:xfrm>
          <a:effectLst>
            <a:outerShdw blurRad="381000" dist="152400" algn="ctr" rotWithShape="0">
              <a:srgbClr val="000000">
                <a:alpha val="10000"/>
              </a:srgbClr>
            </a:outerShdw>
          </a:effectLst>
        </p:grpSpPr>
        <p:sp>
          <p:nvSpPr>
            <p:cNvPr id="17" name="Freeform: Shape 16">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grpSp>
      <p:pic>
        <p:nvPicPr>
          <p:cNvPr id="9" name="Picture 8">
            <a:extLst>
              <a:ext uri="{FF2B5EF4-FFF2-40B4-BE49-F238E27FC236}">
                <a16:creationId xmlns:a16="http://schemas.microsoft.com/office/drawing/2014/main" id="{A95C41F9-061B-00FD-E1EA-C4CB7FB969C9}"/>
              </a:ext>
            </a:extLst>
          </p:cNvPr>
          <p:cNvPicPr>
            <a:picLocks noChangeAspect="1"/>
          </p:cNvPicPr>
          <p:nvPr/>
        </p:nvPicPr>
        <p:blipFill rotWithShape="1">
          <a:blip r:embed="rId2"/>
          <a:srcRect l="3608" r="165"/>
          <a:stretch/>
        </p:blipFill>
        <p:spPr>
          <a:xfrm>
            <a:off x="15" y="857257"/>
            <a:ext cx="2932548" cy="5143493"/>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20" name="Group 19">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1442" y="857250"/>
            <a:ext cx="1004290" cy="5143500"/>
            <a:chOff x="2661507" y="0"/>
            <a:chExt cx="1339053" cy="6858000"/>
          </a:xfrm>
        </p:grpSpPr>
        <p:sp>
          <p:nvSpPr>
            <p:cNvPr id="21" name="Freeform: Shape 20">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grpSp>
      <p:grpSp>
        <p:nvGrpSpPr>
          <p:cNvPr id="24" name="Group 23">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857250"/>
            <a:ext cx="3065730" cy="5143500"/>
            <a:chOff x="1" y="0"/>
            <a:chExt cx="4087640" cy="6858000"/>
          </a:xfrm>
          <a:effectLst>
            <a:outerShdw blurRad="381000" dist="152400" algn="ctr" rotWithShape="0">
              <a:srgbClr val="000000">
                <a:alpha val="10000"/>
              </a:srgbClr>
            </a:outerShdw>
          </a:effectLst>
        </p:grpSpPr>
        <p:sp>
          <p:nvSpPr>
            <p:cNvPr id="25" name="Freeform: Shape 24">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grpSp>
      <p:pic>
        <p:nvPicPr>
          <p:cNvPr id="5" name="Content Placeholder 4">
            <a:extLst>
              <a:ext uri="{FF2B5EF4-FFF2-40B4-BE49-F238E27FC236}">
                <a16:creationId xmlns:a16="http://schemas.microsoft.com/office/drawing/2014/main" id="{D743959A-2C49-7FFE-3B5F-36EDFBAD86B8}"/>
              </a:ext>
            </a:extLst>
          </p:cNvPr>
          <p:cNvPicPr>
            <a:picLocks noGrp="1" noChangeAspect="1"/>
          </p:cNvPicPr>
          <p:nvPr>
            <p:ph idx="1"/>
          </p:nvPr>
        </p:nvPicPr>
        <p:blipFill rotWithShape="1">
          <a:blip r:embed="rId4"/>
          <a:srcRect r="4578"/>
          <a:stretch/>
        </p:blipFill>
        <p:spPr>
          <a:xfrm>
            <a:off x="6211437" y="857251"/>
            <a:ext cx="2932563" cy="51435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8" name="Group 27">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857249"/>
            <a:ext cx="1004290" cy="5143500"/>
            <a:chOff x="2661507" y="0"/>
            <a:chExt cx="1339053" cy="6858000"/>
          </a:xfrm>
          <a:effectLst>
            <a:outerShdw blurRad="381000" dist="152400" dir="10800000" algn="r" rotWithShape="0">
              <a:prstClr val="black">
                <a:alpha val="10000"/>
              </a:prstClr>
            </a:outerShdw>
          </a:effectLst>
        </p:grpSpPr>
        <p:sp>
          <p:nvSpPr>
            <p:cNvPr id="29" name="Freeform: Shape 28">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372116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48CDB36BF1BF4B9FD336DF319767A9" ma:contentTypeVersion="6" ma:contentTypeDescription="Create a new document." ma:contentTypeScope="" ma:versionID="d574012535b4531eec5ac5fc3e1d3517">
  <xsd:schema xmlns:xsd="http://www.w3.org/2001/XMLSchema" xmlns:xs="http://www.w3.org/2001/XMLSchema" xmlns:p="http://schemas.microsoft.com/office/2006/metadata/properties" xmlns:ns2="a340c51f-90ed-49c6-8855-15efc98c9be2" xmlns:ns3="c0194d0e-9bc0-472b-a9e7-7299ac79f2a3" targetNamespace="http://schemas.microsoft.com/office/2006/metadata/properties" ma:root="true" ma:fieldsID="546c5c5f97d218320ea256e8b6de6683" ns2:_="" ns3:_="">
    <xsd:import namespace="a340c51f-90ed-49c6-8855-15efc98c9be2"/>
    <xsd:import namespace="c0194d0e-9bc0-472b-a9e7-7299ac79f2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51f-90ed-49c6-8855-15efc98c9b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194d0e-9bc0-472b-a9e7-7299ac79f2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478D86-B293-41E3-9721-352B278A7B2B}"/>
</file>

<file path=customXml/itemProps2.xml><?xml version="1.0" encoding="utf-8"?>
<ds:datastoreItem xmlns:ds="http://schemas.openxmlformats.org/officeDocument/2006/customXml" ds:itemID="{7DD15F40-C6D5-4877-B18D-22E9702D9D11}"/>
</file>

<file path=docProps/app.xml><?xml version="1.0" encoding="utf-8"?>
<Properties xmlns="http://schemas.openxmlformats.org/officeDocument/2006/extended-properties" xmlns:vt="http://schemas.openxmlformats.org/officeDocument/2006/docPropsVTypes">
  <TotalTime>302518</TotalTime>
  <Words>1136</Words>
  <Application>Microsoft Office PowerPoint</Application>
  <PresentationFormat>On-screen Show (4:3)</PresentationFormat>
  <Paragraphs>70</Paragraphs>
  <Slides>12</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Calibri</vt:lpstr>
      <vt:lpstr>Calibri Light</vt:lpstr>
      <vt:lpstr>Century Gothic</vt:lpstr>
      <vt:lpstr>Garamond</vt:lpstr>
      <vt:lpstr>Helvetica Neue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Keystone Silver Chapter  Paint and Sip</vt:lpstr>
      <vt:lpstr>Keystone Silver Chapter  HOER presentations</vt:lpstr>
      <vt:lpstr>Lord Fairfax Silver Chapter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kframe</dc:creator>
  <cp:lastModifiedBy>Misty Whetung</cp:lastModifiedBy>
  <cp:revision>3374</cp:revision>
  <cp:lastPrinted>2021-03-27T07:50:27Z</cp:lastPrinted>
  <dcterms:created xsi:type="dcterms:W3CDTF">2016-07-15T19:48:05Z</dcterms:created>
  <dcterms:modified xsi:type="dcterms:W3CDTF">2022-10-07T02:49:45Z</dcterms:modified>
</cp:coreProperties>
</file>